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69" r:id="rId2"/>
    <p:sldId id="289" r:id="rId3"/>
    <p:sldId id="330" r:id="rId4"/>
    <p:sldId id="331" r:id="rId5"/>
    <p:sldId id="333" r:id="rId6"/>
    <p:sldId id="284" r:id="rId7"/>
    <p:sldId id="332" r:id="rId8"/>
    <p:sldId id="291" r:id="rId9"/>
    <p:sldId id="292" r:id="rId10"/>
    <p:sldId id="262" r:id="rId11"/>
    <p:sldId id="283" r:id="rId12"/>
    <p:sldId id="270" r:id="rId13"/>
    <p:sldId id="305" r:id="rId14"/>
    <p:sldId id="307" r:id="rId15"/>
    <p:sldId id="282" r:id="rId16"/>
    <p:sldId id="272" r:id="rId17"/>
    <p:sldId id="259" r:id="rId18"/>
    <p:sldId id="303" r:id="rId19"/>
    <p:sldId id="302" r:id="rId20"/>
    <p:sldId id="263" r:id="rId21"/>
    <p:sldId id="306" r:id="rId22"/>
    <p:sldId id="304" r:id="rId23"/>
    <p:sldId id="261" r:id="rId24"/>
    <p:sldId id="260" r:id="rId25"/>
    <p:sldId id="308" r:id="rId26"/>
    <p:sldId id="267" r:id="rId27"/>
    <p:sldId id="318" r:id="rId28"/>
    <p:sldId id="319" r:id="rId29"/>
    <p:sldId id="320" r:id="rId30"/>
    <p:sldId id="321" r:id="rId31"/>
    <p:sldId id="322" r:id="rId32"/>
    <p:sldId id="334" r:id="rId33"/>
    <p:sldId id="301" r:id="rId34"/>
    <p:sldId id="300" r:id="rId35"/>
    <p:sldId id="299" r:id="rId36"/>
    <p:sldId id="275" r:id="rId37"/>
    <p:sldId id="271" r:id="rId38"/>
    <p:sldId id="273" r:id="rId39"/>
    <p:sldId id="274" r:id="rId40"/>
    <p:sldId id="32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15" autoAdjust="0"/>
    <p:restoredTop sz="94660"/>
  </p:normalViewPr>
  <p:slideViewPr>
    <p:cSldViewPr snapToGrid="0">
      <p:cViewPr>
        <p:scale>
          <a:sx n="49" d="100"/>
          <a:sy n="49" d="100"/>
        </p:scale>
        <p:origin x="1824" y="31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uerite Harter" userId="c5015dfcc9dc994d" providerId="LiveId" clId="{F19C7C42-B1ED-4496-B738-0970E908F52F}"/>
    <pc:docChg chg="undo custSel addSld delSld modSld sldOrd">
      <pc:chgData name="Marguerite Harter" userId="c5015dfcc9dc994d" providerId="LiveId" clId="{F19C7C42-B1ED-4496-B738-0970E908F52F}" dt="2026-11-04T15:12:58.065" v="1429" actId="1076"/>
      <pc:docMkLst>
        <pc:docMk/>
      </pc:docMkLst>
      <pc:sldChg chg="addSp modSp mod ord">
        <pc:chgData name="Marguerite Harter" userId="c5015dfcc9dc994d" providerId="LiveId" clId="{F19C7C42-B1ED-4496-B738-0970E908F52F}" dt="2026-11-02T01:38:17.983" v="809"/>
        <pc:sldMkLst>
          <pc:docMk/>
          <pc:sldMk cId="2678273020" sldId="259"/>
        </pc:sldMkLst>
        <pc:picChg chg="mod">
          <ac:chgData name="Marguerite Harter" userId="c5015dfcc9dc994d" providerId="LiveId" clId="{F19C7C42-B1ED-4496-B738-0970E908F52F}" dt="2026-10-26T20:41:02.694" v="239" actId="1076"/>
          <ac:picMkLst>
            <pc:docMk/>
            <pc:sldMk cId="2678273020" sldId="259"/>
            <ac:picMk id="3" creationId="{C9DEDD08-6FCB-BBD8-E117-786BBEFEC3A1}"/>
          </ac:picMkLst>
        </pc:picChg>
        <pc:picChg chg="add mod">
          <ac:chgData name="Marguerite Harter" userId="c5015dfcc9dc994d" providerId="LiveId" clId="{F19C7C42-B1ED-4496-B738-0970E908F52F}" dt="2026-10-26T20:41:20.682" v="242" actId="14100"/>
          <ac:picMkLst>
            <pc:docMk/>
            <pc:sldMk cId="2678273020" sldId="259"/>
            <ac:picMk id="4" creationId="{7276A5F2-A1C1-C2D1-0B2E-082F8B98FAB3}"/>
          </ac:picMkLst>
        </pc:picChg>
      </pc:sldChg>
      <pc:sldChg chg="modSp mod ord">
        <pc:chgData name="Marguerite Harter" userId="c5015dfcc9dc994d" providerId="LiveId" clId="{F19C7C42-B1ED-4496-B738-0970E908F52F}" dt="2026-11-04T15:11:18.652" v="1422" actId="1440"/>
        <pc:sldMkLst>
          <pc:docMk/>
          <pc:sldMk cId="2040784213" sldId="260"/>
        </pc:sldMkLst>
        <pc:picChg chg="mod">
          <ac:chgData name="Marguerite Harter" userId="c5015dfcc9dc994d" providerId="LiveId" clId="{F19C7C42-B1ED-4496-B738-0970E908F52F}" dt="2026-11-04T15:11:18.652" v="1422" actId="1440"/>
          <ac:picMkLst>
            <pc:docMk/>
            <pc:sldMk cId="2040784213" sldId="260"/>
            <ac:picMk id="3" creationId="{392D54C8-8B1A-BA84-5754-21674E7EA1C5}"/>
          </ac:picMkLst>
        </pc:picChg>
      </pc:sldChg>
      <pc:sldChg chg="modSp mod ord">
        <pc:chgData name="Marguerite Harter" userId="c5015dfcc9dc994d" providerId="LiveId" clId="{F19C7C42-B1ED-4496-B738-0970E908F52F}" dt="2026-11-02T00:12:56.459" v="590"/>
        <pc:sldMkLst>
          <pc:docMk/>
          <pc:sldMk cId="2149974325" sldId="261"/>
        </pc:sldMkLst>
        <pc:picChg chg="mod">
          <ac:chgData name="Marguerite Harter" userId="c5015dfcc9dc994d" providerId="LiveId" clId="{F19C7C42-B1ED-4496-B738-0970E908F52F}" dt="2026-10-26T20:39:09.179" v="224" actId="1076"/>
          <ac:picMkLst>
            <pc:docMk/>
            <pc:sldMk cId="2149974325" sldId="261"/>
            <ac:picMk id="3" creationId="{1E4F1F8B-8909-19C4-1510-24CC92F57500}"/>
          </ac:picMkLst>
        </pc:picChg>
      </pc:sldChg>
      <pc:sldChg chg="modSp mod ord">
        <pc:chgData name="Marguerite Harter" userId="c5015dfcc9dc994d" providerId="LiveId" clId="{F19C7C42-B1ED-4496-B738-0970E908F52F}" dt="2026-10-26T20:41:54.127" v="243" actId="1076"/>
        <pc:sldMkLst>
          <pc:docMk/>
          <pc:sldMk cId="3396422244" sldId="262"/>
        </pc:sldMkLst>
        <pc:picChg chg="mod">
          <ac:chgData name="Marguerite Harter" userId="c5015dfcc9dc994d" providerId="LiveId" clId="{F19C7C42-B1ED-4496-B738-0970E908F52F}" dt="2026-10-26T20:41:54.127" v="243" actId="1076"/>
          <ac:picMkLst>
            <pc:docMk/>
            <pc:sldMk cId="3396422244" sldId="262"/>
            <ac:picMk id="3" creationId="{FF94FB15-A565-B051-71DF-B9E4303EECC9}"/>
          </ac:picMkLst>
        </pc:picChg>
      </pc:sldChg>
      <pc:sldChg chg="modSp mod ord">
        <pc:chgData name="Marguerite Harter" userId="c5015dfcc9dc994d" providerId="LiveId" clId="{F19C7C42-B1ED-4496-B738-0970E908F52F}" dt="2026-11-02T00:11:39.799" v="582"/>
        <pc:sldMkLst>
          <pc:docMk/>
          <pc:sldMk cId="150151412" sldId="263"/>
        </pc:sldMkLst>
        <pc:picChg chg="mod">
          <ac:chgData name="Marguerite Harter" userId="c5015dfcc9dc994d" providerId="LiveId" clId="{F19C7C42-B1ED-4496-B738-0970E908F52F}" dt="2026-10-26T20:40:16.143" v="233" actId="1076"/>
          <ac:picMkLst>
            <pc:docMk/>
            <pc:sldMk cId="150151412" sldId="263"/>
            <ac:picMk id="3" creationId="{AF7D6262-64C8-00D7-F9B8-8CD2966DE5A9}"/>
          </ac:picMkLst>
        </pc:picChg>
      </pc:sldChg>
      <pc:sldChg chg="addSp delSp modSp mod ord">
        <pc:chgData name="Marguerite Harter" userId="c5015dfcc9dc994d" providerId="LiveId" clId="{F19C7C42-B1ED-4496-B738-0970E908F52F}" dt="2026-11-04T15:09:07.688" v="1405" actId="1076"/>
        <pc:sldMkLst>
          <pc:docMk/>
          <pc:sldMk cId="4160351959" sldId="267"/>
        </pc:sldMkLst>
        <pc:picChg chg="add mod">
          <ac:chgData name="Marguerite Harter" userId="c5015dfcc9dc994d" providerId="LiveId" clId="{F19C7C42-B1ED-4496-B738-0970E908F52F}" dt="2026-11-04T15:09:07.688" v="1405" actId="1076"/>
          <ac:picMkLst>
            <pc:docMk/>
            <pc:sldMk cId="4160351959" sldId="267"/>
            <ac:picMk id="6" creationId="{3E83A669-5A7C-470A-8713-ED06EB5F4D9B}"/>
          </ac:picMkLst>
        </pc:picChg>
      </pc:sldChg>
      <pc:sldChg chg="addSp modSp new mod ord">
        <pc:chgData name="Marguerite Harter" userId="c5015dfcc9dc994d" providerId="LiveId" clId="{F19C7C42-B1ED-4496-B738-0970E908F52F}" dt="2026-11-04T14:32:55.723" v="1275" actId="207"/>
        <pc:sldMkLst>
          <pc:docMk/>
          <pc:sldMk cId="2673273049" sldId="269"/>
        </pc:sldMkLst>
        <pc:spChg chg="add mod">
          <ac:chgData name="Marguerite Harter" userId="c5015dfcc9dc994d" providerId="LiveId" clId="{F19C7C42-B1ED-4496-B738-0970E908F52F}" dt="2026-11-04T14:32:55.723" v="1275" actId="207"/>
          <ac:spMkLst>
            <pc:docMk/>
            <pc:sldMk cId="2673273049" sldId="269"/>
            <ac:spMk id="2" creationId="{7B72C12D-DA5B-658C-BFE9-23AA1F5AA5E7}"/>
          </ac:spMkLst>
        </pc:spChg>
        <pc:picChg chg="add mod">
          <ac:chgData name="Marguerite Harter" userId="c5015dfcc9dc994d" providerId="LiveId" clId="{F19C7C42-B1ED-4496-B738-0970E908F52F}" dt="2026-11-02T14:36:06.574" v="1074" actId="1440"/>
          <ac:picMkLst>
            <pc:docMk/>
            <pc:sldMk cId="2673273049" sldId="269"/>
            <ac:picMk id="3" creationId="{B209D221-1215-D1F6-B2AB-AC810F2AD721}"/>
          </ac:picMkLst>
        </pc:picChg>
      </pc:sldChg>
      <pc:sldChg chg="addSp modSp new mod ord">
        <pc:chgData name="Marguerite Harter" userId="c5015dfcc9dc994d" providerId="LiveId" clId="{F19C7C42-B1ED-4496-B738-0970E908F52F}" dt="2026-10-26T20:35:55.347" v="213" actId="1076"/>
        <pc:sldMkLst>
          <pc:docMk/>
          <pc:sldMk cId="563418651" sldId="270"/>
        </pc:sldMkLst>
        <pc:picChg chg="add mod modCrop">
          <ac:chgData name="Marguerite Harter" userId="c5015dfcc9dc994d" providerId="LiveId" clId="{F19C7C42-B1ED-4496-B738-0970E908F52F}" dt="2026-10-26T20:35:55.347" v="213" actId="1076"/>
          <ac:picMkLst>
            <pc:docMk/>
            <pc:sldMk cId="563418651" sldId="270"/>
            <ac:picMk id="3" creationId="{7223DA54-BC2C-0543-2158-6A89B86271B3}"/>
          </ac:picMkLst>
        </pc:picChg>
      </pc:sldChg>
      <pc:sldChg chg="addSp modSp new mod ord">
        <pc:chgData name="Marguerite Harter" userId="c5015dfcc9dc994d" providerId="LiveId" clId="{F19C7C42-B1ED-4496-B738-0970E908F52F}" dt="2026-11-02T14:08:22.476" v="1040" actId="1076"/>
        <pc:sldMkLst>
          <pc:docMk/>
          <pc:sldMk cId="2713972165" sldId="271"/>
        </pc:sldMkLst>
        <pc:spChg chg="add mod">
          <ac:chgData name="Marguerite Harter" userId="c5015dfcc9dc994d" providerId="LiveId" clId="{F19C7C42-B1ED-4496-B738-0970E908F52F}" dt="2026-11-02T14:06:02.387" v="1036" actId="122"/>
          <ac:spMkLst>
            <pc:docMk/>
            <pc:sldMk cId="2713972165" sldId="271"/>
            <ac:spMk id="4" creationId="{57566AB9-90D3-96FF-2C32-956F40573CFA}"/>
          </ac:spMkLst>
        </pc:spChg>
        <pc:picChg chg="add mod">
          <ac:chgData name="Marguerite Harter" userId="c5015dfcc9dc994d" providerId="LiveId" clId="{F19C7C42-B1ED-4496-B738-0970E908F52F}" dt="2026-11-02T14:08:22.476" v="1040" actId="1076"/>
          <ac:picMkLst>
            <pc:docMk/>
            <pc:sldMk cId="2713972165" sldId="271"/>
            <ac:picMk id="3" creationId="{834B8368-BB54-8731-6C83-C12FB05A2C0E}"/>
          </ac:picMkLst>
        </pc:picChg>
      </pc:sldChg>
      <pc:sldChg chg="addSp modSp new mod ord">
        <pc:chgData name="Marguerite Harter" userId="c5015dfcc9dc994d" providerId="LiveId" clId="{F19C7C42-B1ED-4496-B738-0970E908F52F}" dt="2026-11-04T15:10:04.260" v="1409" actId="1076"/>
        <pc:sldMkLst>
          <pc:docMk/>
          <pc:sldMk cId="3001414971" sldId="272"/>
        </pc:sldMkLst>
        <pc:picChg chg="add mod">
          <ac:chgData name="Marguerite Harter" userId="c5015dfcc9dc994d" providerId="LiveId" clId="{F19C7C42-B1ED-4496-B738-0970E908F52F}" dt="2026-11-04T15:10:04.260" v="1409" actId="1076"/>
          <ac:picMkLst>
            <pc:docMk/>
            <pc:sldMk cId="3001414971" sldId="272"/>
            <ac:picMk id="3" creationId="{13E8872B-7C34-748F-AD0F-753D25AE7946}"/>
          </ac:picMkLst>
        </pc:picChg>
      </pc:sldChg>
      <pc:sldChg chg="addSp modSp new mod ord">
        <pc:chgData name="Marguerite Harter" userId="c5015dfcc9dc994d" providerId="LiveId" clId="{F19C7C42-B1ED-4496-B738-0970E908F52F}" dt="2026-11-02T14:08:48.244" v="1044" actId="1076"/>
        <pc:sldMkLst>
          <pc:docMk/>
          <pc:sldMk cId="3219041275" sldId="273"/>
        </pc:sldMkLst>
        <pc:picChg chg="add mod">
          <ac:chgData name="Marguerite Harter" userId="c5015dfcc9dc994d" providerId="LiveId" clId="{F19C7C42-B1ED-4496-B738-0970E908F52F}" dt="2026-11-02T14:08:48.244" v="1044" actId="1076"/>
          <ac:picMkLst>
            <pc:docMk/>
            <pc:sldMk cId="3219041275" sldId="273"/>
            <ac:picMk id="3" creationId="{1340DE99-13F1-0B16-539B-398A60E5A809}"/>
          </ac:picMkLst>
        </pc:picChg>
      </pc:sldChg>
      <pc:sldChg chg="addSp modSp new mod ord">
        <pc:chgData name="Marguerite Harter" userId="c5015dfcc9dc994d" providerId="LiveId" clId="{F19C7C42-B1ED-4496-B738-0970E908F52F}" dt="2026-11-03T16:57:10.130" v="1077" actId="14100"/>
        <pc:sldMkLst>
          <pc:docMk/>
          <pc:sldMk cId="3563967133" sldId="274"/>
        </pc:sldMkLst>
        <pc:picChg chg="add mod">
          <ac:chgData name="Marguerite Harter" userId="c5015dfcc9dc994d" providerId="LiveId" clId="{F19C7C42-B1ED-4496-B738-0970E908F52F}" dt="2026-11-03T16:57:10.130" v="1077" actId="14100"/>
          <ac:picMkLst>
            <pc:docMk/>
            <pc:sldMk cId="3563967133" sldId="274"/>
            <ac:picMk id="3" creationId="{C56AF651-5F57-30B1-86D8-A1F6533DE7AA}"/>
          </ac:picMkLst>
        </pc:picChg>
      </pc:sldChg>
      <pc:sldChg chg="addSp delSp modSp new mod ord">
        <pc:chgData name="Marguerite Harter" userId="c5015dfcc9dc994d" providerId="LiveId" clId="{F19C7C42-B1ED-4496-B738-0970E908F52F}" dt="2026-11-04T15:12:58.065" v="1429" actId="1076"/>
        <pc:sldMkLst>
          <pc:docMk/>
          <pc:sldMk cId="3807375790" sldId="275"/>
        </pc:sldMkLst>
        <pc:spChg chg="add mod">
          <ac:chgData name="Marguerite Harter" userId="c5015dfcc9dc994d" providerId="LiveId" clId="{F19C7C42-B1ED-4496-B738-0970E908F52F}" dt="2026-11-04T15:12:58.065" v="1429" actId="1076"/>
          <ac:spMkLst>
            <pc:docMk/>
            <pc:sldMk cId="3807375790" sldId="275"/>
            <ac:spMk id="3" creationId="{3ECA36F3-C93D-2B37-94C6-323D1B6917A4}"/>
          </ac:spMkLst>
        </pc:spChg>
        <pc:picChg chg="add mod">
          <ac:chgData name="Marguerite Harter" userId="c5015dfcc9dc994d" providerId="LiveId" clId="{F19C7C42-B1ED-4496-B738-0970E908F52F}" dt="2026-11-02T13:59:23.244" v="1017" actId="1440"/>
          <ac:picMkLst>
            <pc:docMk/>
            <pc:sldMk cId="3807375790" sldId="275"/>
            <ac:picMk id="5" creationId="{F0F2E5A2-4B4F-ADDC-C69B-6FAA8419C30C}"/>
          </ac:picMkLst>
        </pc:picChg>
      </pc:sldChg>
      <pc:sldChg chg="addSp add del mod">
        <pc:chgData name="Marguerite Harter" userId="c5015dfcc9dc994d" providerId="LiveId" clId="{F19C7C42-B1ED-4496-B738-0970E908F52F}" dt="2026-11-04T15:08:20.069" v="1404" actId="47"/>
        <pc:sldMkLst>
          <pc:docMk/>
          <pc:sldMk cId="3720472855" sldId="276"/>
        </pc:sldMkLst>
      </pc:sldChg>
      <pc:sldChg chg="addSp add del mod ord">
        <pc:chgData name="Marguerite Harter" userId="c5015dfcc9dc994d" providerId="LiveId" clId="{F19C7C42-B1ED-4496-B738-0970E908F52F}" dt="2026-11-04T15:08:20.069" v="1404" actId="47"/>
        <pc:sldMkLst>
          <pc:docMk/>
          <pc:sldMk cId="3116891368" sldId="277"/>
        </pc:sldMkLst>
      </pc:sldChg>
      <pc:sldChg chg="addSp add del mod">
        <pc:chgData name="Marguerite Harter" userId="c5015dfcc9dc994d" providerId="LiveId" clId="{F19C7C42-B1ED-4496-B738-0970E908F52F}" dt="2026-11-04T15:08:20.069" v="1404" actId="47"/>
        <pc:sldMkLst>
          <pc:docMk/>
          <pc:sldMk cId="3912228297" sldId="278"/>
        </pc:sldMkLst>
      </pc:sldChg>
      <pc:sldChg chg="addSp add del mod">
        <pc:chgData name="Marguerite Harter" userId="c5015dfcc9dc994d" providerId="LiveId" clId="{F19C7C42-B1ED-4496-B738-0970E908F52F}" dt="2026-11-04T15:08:20.069" v="1404" actId="47"/>
        <pc:sldMkLst>
          <pc:docMk/>
          <pc:sldMk cId="1838058731" sldId="279"/>
        </pc:sldMkLst>
      </pc:sldChg>
      <pc:sldChg chg="addSp delSp modSp add del mod">
        <pc:chgData name="Marguerite Harter" userId="c5015dfcc9dc994d" providerId="LiveId" clId="{F19C7C42-B1ED-4496-B738-0970E908F52F}" dt="2026-11-04T15:08:20.069" v="1404" actId="47"/>
        <pc:sldMkLst>
          <pc:docMk/>
          <pc:sldMk cId="2458823124" sldId="280"/>
        </pc:sldMkLst>
      </pc:sldChg>
      <pc:sldChg chg="addSp add del mod">
        <pc:chgData name="Marguerite Harter" userId="c5015dfcc9dc994d" providerId="LiveId" clId="{F19C7C42-B1ED-4496-B738-0970E908F52F}" dt="2026-11-04T15:08:20.069" v="1404" actId="47"/>
        <pc:sldMkLst>
          <pc:docMk/>
          <pc:sldMk cId="1822874279" sldId="281"/>
        </pc:sldMkLst>
      </pc:sldChg>
      <pc:sldChg chg="addSp modSp add mod ord">
        <pc:chgData name="Marguerite Harter" userId="c5015dfcc9dc994d" providerId="LiveId" clId="{F19C7C42-B1ED-4496-B738-0970E908F52F}" dt="2026-11-04T15:09:46.480" v="1407" actId="1076"/>
        <pc:sldMkLst>
          <pc:docMk/>
          <pc:sldMk cId="4168931585" sldId="282"/>
        </pc:sldMkLst>
        <pc:picChg chg="add mod">
          <ac:chgData name="Marguerite Harter" userId="c5015dfcc9dc994d" providerId="LiveId" clId="{F19C7C42-B1ED-4496-B738-0970E908F52F}" dt="2026-11-04T15:09:46.480" v="1407" actId="1076"/>
          <ac:picMkLst>
            <pc:docMk/>
            <pc:sldMk cId="4168931585" sldId="282"/>
            <ac:picMk id="3" creationId="{74186D77-9FA9-3A9F-9032-17C37BCFD098}"/>
          </ac:picMkLst>
        </pc:picChg>
      </pc:sldChg>
      <pc:sldChg chg="addSp delSp modSp add mod ord">
        <pc:chgData name="Marguerite Harter" userId="c5015dfcc9dc994d" providerId="LiveId" clId="{F19C7C42-B1ED-4496-B738-0970E908F52F}" dt="2026-10-26T20:42:14.263" v="244" actId="1076"/>
        <pc:sldMkLst>
          <pc:docMk/>
          <pc:sldMk cId="3166310655" sldId="283"/>
        </pc:sldMkLst>
        <pc:picChg chg="add mod">
          <ac:chgData name="Marguerite Harter" userId="c5015dfcc9dc994d" providerId="LiveId" clId="{F19C7C42-B1ED-4496-B738-0970E908F52F}" dt="2026-10-26T20:42:14.263" v="244" actId="1076"/>
          <ac:picMkLst>
            <pc:docMk/>
            <pc:sldMk cId="3166310655" sldId="283"/>
            <ac:picMk id="7" creationId="{19283401-61B3-D31A-CF80-71656EFAC0BC}"/>
          </ac:picMkLst>
        </pc:picChg>
      </pc:sldChg>
      <pc:sldChg chg="addSp modSp new mod ord">
        <pc:chgData name="Marguerite Harter" userId="c5015dfcc9dc994d" providerId="LiveId" clId="{F19C7C42-B1ED-4496-B738-0970E908F52F}" dt="2026-11-04T14:42:52.116" v="1361" actId="113"/>
        <pc:sldMkLst>
          <pc:docMk/>
          <pc:sldMk cId="2553378339" sldId="284"/>
        </pc:sldMkLst>
        <pc:spChg chg="add mod">
          <ac:chgData name="Marguerite Harter" userId="c5015dfcc9dc994d" providerId="LiveId" clId="{F19C7C42-B1ED-4496-B738-0970E908F52F}" dt="2026-11-04T14:42:52.116" v="1361" actId="113"/>
          <ac:spMkLst>
            <pc:docMk/>
            <pc:sldMk cId="2553378339" sldId="284"/>
            <ac:spMk id="3" creationId="{317865FF-0CD9-EE43-3A11-F7379265D124}"/>
          </ac:spMkLst>
        </pc:spChg>
      </pc:sldChg>
      <pc:sldChg chg="addSp delSp modSp new del mod">
        <pc:chgData name="Marguerite Harter" userId="c5015dfcc9dc994d" providerId="LiveId" clId="{F19C7C42-B1ED-4496-B738-0970E908F52F}" dt="2026-11-04T15:08:20.069" v="1404" actId="47"/>
        <pc:sldMkLst>
          <pc:docMk/>
          <pc:sldMk cId="210224031" sldId="285"/>
        </pc:sldMkLst>
      </pc:sldChg>
      <pc:sldChg chg="addSp new del mod">
        <pc:chgData name="Marguerite Harter" userId="c5015dfcc9dc994d" providerId="LiveId" clId="{F19C7C42-B1ED-4496-B738-0970E908F52F}" dt="2026-11-04T15:08:20.069" v="1404" actId="47"/>
        <pc:sldMkLst>
          <pc:docMk/>
          <pc:sldMk cId="3675746506" sldId="286"/>
        </pc:sldMkLst>
      </pc:sldChg>
      <pc:sldChg chg="addSp new del mod">
        <pc:chgData name="Marguerite Harter" userId="c5015dfcc9dc994d" providerId="LiveId" clId="{F19C7C42-B1ED-4496-B738-0970E908F52F}" dt="2026-11-04T15:08:20.069" v="1404" actId="47"/>
        <pc:sldMkLst>
          <pc:docMk/>
          <pc:sldMk cId="1717381143" sldId="287"/>
        </pc:sldMkLst>
      </pc:sldChg>
      <pc:sldChg chg="addSp delSp modSp new del mod">
        <pc:chgData name="Marguerite Harter" userId="c5015dfcc9dc994d" providerId="LiveId" clId="{F19C7C42-B1ED-4496-B738-0970E908F52F}" dt="2026-11-04T15:08:20.069" v="1404" actId="47"/>
        <pc:sldMkLst>
          <pc:docMk/>
          <pc:sldMk cId="2954498900" sldId="288"/>
        </pc:sldMkLst>
      </pc:sldChg>
      <pc:sldChg chg="addSp modSp new mod">
        <pc:chgData name="Marguerite Harter" userId="c5015dfcc9dc994d" providerId="LiveId" clId="{F19C7C42-B1ED-4496-B738-0970E908F52F}" dt="2026-11-04T14:34:04.346" v="1288"/>
        <pc:sldMkLst>
          <pc:docMk/>
          <pc:sldMk cId="4169762811" sldId="289"/>
        </pc:sldMkLst>
        <pc:spChg chg="add mod">
          <ac:chgData name="Marguerite Harter" userId="c5015dfcc9dc994d" providerId="LiveId" clId="{F19C7C42-B1ED-4496-B738-0970E908F52F}" dt="2026-11-04T14:34:04.346" v="1288"/>
          <ac:spMkLst>
            <pc:docMk/>
            <pc:sldMk cId="4169762811" sldId="289"/>
            <ac:spMk id="3" creationId="{DEF11584-4F03-DABD-01A8-0C7CDC346A24}"/>
          </ac:spMkLst>
        </pc:spChg>
      </pc:sldChg>
      <pc:sldChg chg="addSp delSp modSp new mod ord">
        <pc:chgData name="Marguerite Harter" userId="c5015dfcc9dc994d" providerId="LiveId" clId="{F19C7C42-B1ED-4496-B738-0970E908F52F}" dt="2026-11-04T14:48:22.650" v="1369"/>
        <pc:sldMkLst>
          <pc:docMk/>
          <pc:sldMk cId="2511253594" sldId="291"/>
        </pc:sldMkLst>
        <pc:picChg chg="add mod">
          <ac:chgData name="Marguerite Harter" userId="c5015dfcc9dc994d" providerId="LiveId" clId="{F19C7C42-B1ED-4496-B738-0970E908F52F}" dt="2026-10-26T21:30:22.103" v="256" actId="1440"/>
          <ac:picMkLst>
            <pc:docMk/>
            <pc:sldMk cId="2511253594" sldId="291"/>
            <ac:picMk id="3" creationId="{4205DAEE-E0EE-025D-0646-1DDECFE4392E}"/>
          </ac:picMkLst>
        </pc:picChg>
        <pc:picChg chg="add mod">
          <ac:chgData name="Marguerite Harter" userId="c5015dfcc9dc994d" providerId="LiveId" clId="{F19C7C42-B1ED-4496-B738-0970E908F52F}" dt="2026-10-26T21:32:24.427" v="265" actId="1440"/>
          <ac:picMkLst>
            <pc:docMk/>
            <pc:sldMk cId="2511253594" sldId="291"/>
            <ac:picMk id="9" creationId="{E85A8DE1-09E1-9F81-1520-545A8A9B83A6}"/>
          </ac:picMkLst>
        </pc:picChg>
      </pc:sldChg>
      <pc:sldChg chg="addSp modSp new mod ord">
        <pc:chgData name="Marguerite Harter" userId="c5015dfcc9dc994d" providerId="LiveId" clId="{F19C7C42-B1ED-4496-B738-0970E908F52F}" dt="2026-11-02T00:32:42.845" v="678"/>
        <pc:sldMkLst>
          <pc:docMk/>
          <pc:sldMk cId="767625727" sldId="292"/>
        </pc:sldMkLst>
        <pc:picChg chg="add mod">
          <ac:chgData name="Marguerite Harter" userId="c5015dfcc9dc994d" providerId="LiveId" clId="{F19C7C42-B1ED-4496-B738-0970E908F52F}" dt="2026-10-26T22:17:25.998" v="280" actId="1440"/>
          <ac:picMkLst>
            <pc:docMk/>
            <pc:sldMk cId="767625727" sldId="292"/>
            <ac:picMk id="3" creationId="{45A279C1-EC55-74ED-9274-92B99C2B13CC}"/>
          </ac:picMkLst>
        </pc:picChg>
      </pc:sldChg>
      <pc:sldChg chg="addSp add del mod">
        <pc:chgData name="Marguerite Harter" userId="c5015dfcc9dc994d" providerId="LiveId" clId="{F19C7C42-B1ED-4496-B738-0970E908F52F}" dt="2026-11-04T15:08:20.069" v="1404" actId="47"/>
        <pc:sldMkLst>
          <pc:docMk/>
          <pc:sldMk cId="3310427152" sldId="293"/>
        </pc:sldMkLst>
      </pc:sldChg>
      <pc:sldChg chg="addSp modSp add del mod">
        <pc:chgData name="Marguerite Harter" userId="c5015dfcc9dc994d" providerId="LiveId" clId="{F19C7C42-B1ED-4496-B738-0970E908F52F}" dt="2026-11-04T15:08:20.069" v="1404" actId="47"/>
        <pc:sldMkLst>
          <pc:docMk/>
          <pc:sldMk cId="2464074029" sldId="294"/>
        </pc:sldMkLst>
      </pc:sldChg>
      <pc:sldChg chg="addSp modSp add del mod">
        <pc:chgData name="Marguerite Harter" userId="c5015dfcc9dc994d" providerId="LiveId" clId="{F19C7C42-B1ED-4496-B738-0970E908F52F}" dt="2026-11-04T15:08:20.069" v="1404" actId="47"/>
        <pc:sldMkLst>
          <pc:docMk/>
          <pc:sldMk cId="2978750701" sldId="295"/>
        </pc:sldMkLst>
      </pc:sldChg>
      <pc:sldChg chg="addSp new del mod">
        <pc:chgData name="Marguerite Harter" userId="c5015dfcc9dc994d" providerId="LiveId" clId="{F19C7C42-B1ED-4496-B738-0970E908F52F}" dt="2026-11-04T15:08:20.069" v="1404" actId="47"/>
        <pc:sldMkLst>
          <pc:docMk/>
          <pc:sldMk cId="3226582677" sldId="296"/>
        </pc:sldMkLst>
      </pc:sldChg>
      <pc:sldChg chg="addSp add del mod">
        <pc:chgData name="Marguerite Harter" userId="c5015dfcc9dc994d" providerId="LiveId" clId="{F19C7C42-B1ED-4496-B738-0970E908F52F}" dt="2026-11-04T15:08:20.069" v="1404" actId="47"/>
        <pc:sldMkLst>
          <pc:docMk/>
          <pc:sldMk cId="3747008539" sldId="297"/>
        </pc:sldMkLst>
      </pc:sldChg>
      <pc:sldChg chg="addSp add del mod">
        <pc:chgData name="Marguerite Harter" userId="c5015dfcc9dc994d" providerId="LiveId" clId="{F19C7C42-B1ED-4496-B738-0970E908F52F}" dt="2026-11-04T15:08:20.069" v="1404" actId="47"/>
        <pc:sldMkLst>
          <pc:docMk/>
          <pc:sldMk cId="657868595" sldId="298"/>
        </pc:sldMkLst>
      </pc:sldChg>
      <pc:sldChg chg="addSp modSp add mod ord">
        <pc:chgData name="Marguerite Harter" userId="c5015dfcc9dc994d" providerId="LiveId" clId="{F19C7C42-B1ED-4496-B738-0970E908F52F}" dt="2026-11-02T13:39:34.081" v="926"/>
        <pc:sldMkLst>
          <pc:docMk/>
          <pc:sldMk cId="1126503165" sldId="299"/>
        </pc:sldMkLst>
        <pc:picChg chg="add mod">
          <ac:chgData name="Marguerite Harter" userId="c5015dfcc9dc994d" providerId="LiveId" clId="{F19C7C42-B1ED-4496-B738-0970E908F52F}" dt="2026-11-02T13:38:35.558" v="924" actId="1036"/>
          <ac:picMkLst>
            <pc:docMk/>
            <pc:sldMk cId="1126503165" sldId="299"/>
            <ac:picMk id="3" creationId="{2737AA22-18F8-9660-F32F-5FDB1C75358B}"/>
          </ac:picMkLst>
        </pc:picChg>
      </pc:sldChg>
      <pc:sldChg chg="addSp modSp add mod ord">
        <pc:chgData name="Marguerite Harter" userId="c5015dfcc9dc994d" providerId="LiveId" clId="{F19C7C42-B1ED-4496-B738-0970E908F52F}" dt="2026-11-04T15:12:42.021" v="1427" actId="1076"/>
        <pc:sldMkLst>
          <pc:docMk/>
          <pc:sldMk cId="445434590" sldId="300"/>
        </pc:sldMkLst>
        <pc:picChg chg="add mod modCrop">
          <ac:chgData name="Marguerite Harter" userId="c5015dfcc9dc994d" providerId="LiveId" clId="{F19C7C42-B1ED-4496-B738-0970E908F52F}" dt="2026-11-04T15:12:42.021" v="1427" actId="1076"/>
          <ac:picMkLst>
            <pc:docMk/>
            <pc:sldMk cId="445434590" sldId="300"/>
            <ac:picMk id="3" creationId="{B2D3D0F1-1955-56D2-75BA-6D1A8619B94C}"/>
          </ac:picMkLst>
        </pc:picChg>
      </pc:sldChg>
      <pc:sldChg chg="addSp delSp modSp add mod ord">
        <pc:chgData name="Marguerite Harter" userId="c5015dfcc9dc994d" providerId="LiveId" clId="{F19C7C42-B1ED-4496-B738-0970E908F52F}" dt="2026-11-02T13:42:05.584" v="959" actId="1076"/>
        <pc:sldMkLst>
          <pc:docMk/>
          <pc:sldMk cId="1704463845" sldId="301"/>
        </pc:sldMkLst>
        <pc:spChg chg="add mod">
          <ac:chgData name="Marguerite Harter" userId="c5015dfcc9dc994d" providerId="LiveId" clId="{F19C7C42-B1ED-4496-B738-0970E908F52F}" dt="2026-11-02T13:42:05.584" v="959" actId="1076"/>
          <ac:spMkLst>
            <pc:docMk/>
            <pc:sldMk cId="1704463845" sldId="301"/>
            <ac:spMk id="4" creationId="{543AF78A-6D59-41D4-D31B-EBAF33F8BC8A}"/>
          </ac:spMkLst>
        </pc:spChg>
        <pc:picChg chg="add mod modCrop">
          <ac:chgData name="Marguerite Harter" userId="c5015dfcc9dc994d" providerId="LiveId" clId="{F19C7C42-B1ED-4496-B738-0970E908F52F}" dt="2026-11-02T13:40:26.640" v="929" actId="1076"/>
          <ac:picMkLst>
            <pc:docMk/>
            <pc:sldMk cId="1704463845" sldId="301"/>
            <ac:picMk id="3" creationId="{4A8FC83B-1FD0-C77B-73DB-2717AF0CB536}"/>
          </ac:picMkLst>
        </pc:picChg>
      </pc:sldChg>
      <pc:sldChg chg="addSp modSp new mod ord">
        <pc:chgData name="Marguerite Harter" userId="c5015dfcc9dc994d" providerId="LiveId" clId="{F19C7C42-B1ED-4496-B738-0970E908F52F}" dt="2026-11-02T00:10:44.358" v="570"/>
        <pc:sldMkLst>
          <pc:docMk/>
          <pc:sldMk cId="3822985831" sldId="302"/>
        </pc:sldMkLst>
        <pc:picChg chg="add mod">
          <ac:chgData name="Marguerite Harter" userId="c5015dfcc9dc994d" providerId="LiveId" clId="{F19C7C42-B1ED-4496-B738-0970E908F52F}" dt="2026-10-30T13:41:43.825" v="323" actId="1440"/>
          <ac:picMkLst>
            <pc:docMk/>
            <pc:sldMk cId="3822985831" sldId="302"/>
            <ac:picMk id="3" creationId="{49057C0B-1346-1603-E04A-F62E428F8B73}"/>
          </ac:picMkLst>
        </pc:picChg>
      </pc:sldChg>
      <pc:sldChg chg="addSp modSp add mod ord">
        <pc:chgData name="Marguerite Harter" userId="c5015dfcc9dc994d" providerId="LiveId" clId="{F19C7C42-B1ED-4496-B738-0970E908F52F}" dt="2026-11-04T15:10:18.174" v="1410" actId="1440"/>
        <pc:sldMkLst>
          <pc:docMk/>
          <pc:sldMk cId="2943636838" sldId="303"/>
        </pc:sldMkLst>
        <pc:picChg chg="add mod">
          <ac:chgData name="Marguerite Harter" userId="c5015dfcc9dc994d" providerId="LiveId" clId="{F19C7C42-B1ED-4496-B738-0970E908F52F}" dt="2026-11-04T15:10:18.174" v="1410" actId="1440"/>
          <ac:picMkLst>
            <pc:docMk/>
            <pc:sldMk cId="2943636838" sldId="303"/>
            <ac:picMk id="3" creationId="{0349E6CA-365F-FF20-8C5A-893E3052620D}"/>
          </ac:picMkLst>
        </pc:picChg>
      </pc:sldChg>
      <pc:sldChg chg="addSp modSp add mod">
        <pc:chgData name="Marguerite Harter" userId="c5015dfcc9dc994d" providerId="LiveId" clId="{F19C7C42-B1ED-4496-B738-0970E908F52F}" dt="2026-11-04T15:10:56.752" v="1415" actId="1440"/>
        <pc:sldMkLst>
          <pc:docMk/>
          <pc:sldMk cId="1672737972" sldId="304"/>
        </pc:sldMkLst>
        <pc:picChg chg="add mod">
          <ac:chgData name="Marguerite Harter" userId="c5015dfcc9dc994d" providerId="LiveId" clId="{F19C7C42-B1ED-4496-B738-0970E908F52F}" dt="2026-11-04T15:10:56.752" v="1415" actId="1440"/>
          <ac:picMkLst>
            <pc:docMk/>
            <pc:sldMk cId="1672737972" sldId="304"/>
            <ac:picMk id="3" creationId="{89036638-C1C1-FCEA-14F8-DEEA918BCBA9}"/>
          </ac:picMkLst>
        </pc:picChg>
      </pc:sldChg>
      <pc:sldChg chg="addSp modSp add mod ord">
        <pc:chgData name="Marguerite Harter" userId="c5015dfcc9dc994d" providerId="LiveId" clId="{F19C7C42-B1ED-4496-B738-0970E908F52F}" dt="2026-11-02T00:11:24.381" v="578"/>
        <pc:sldMkLst>
          <pc:docMk/>
          <pc:sldMk cId="3233562548" sldId="305"/>
        </pc:sldMkLst>
        <pc:picChg chg="add mod">
          <ac:chgData name="Marguerite Harter" userId="c5015dfcc9dc994d" providerId="LiveId" clId="{F19C7C42-B1ED-4496-B738-0970E908F52F}" dt="2026-10-30T13:46:13.093" v="334" actId="1076"/>
          <ac:picMkLst>
            <pc:docMk/>
            <pc:sldMk cId="3233562548" sldId="305"/>
            <ac:picMk id="3" creationId="{5B20CB1A-E134-7D3C-7A0A-87B89384B3D5}"/>
          </ac:picMkLst>
        </pc:picChg>
      </pc:sldChg>
      <pc:sldChg chg="addSp modSp add mod ord">
        <pc:chgData name="Marguerite Harter" userId="c5015dfcc9dc994d" providerId="LiveId" clId="{F19C7C42-B1ED-4496-B738-0970E908F52F}" dt="2026-11-04T15:10:38.388" v="1412" actId="1076"/>
        <pc:sldMkLst>
          <pc:docMk/>
          <pc:sldMk cId="614782028" sldId="306"/>
        </pc:sldMkLst>
        <pc:picChg chg="add mod">
          <ac:chgData name="Marguerite Harter" userId="c5015dfcc9dc994d" providerId="LiveId" clId="{F19C7C42-B1ED-4496-B738-0970E908F52F}" dt="2026-11-04T15:10:38.388" v="1412" actId="1076"/>
          <ac:picMkLst>
            <pc:docMk/>
            <pc:sldMk cId="614782028" sldId="306"/>
            <ac:picMk id="3" creationId="{EAA4B6D2-246E-0032-9C8E-DE78620F5773}"/>
          </ac:picMkLst>
        </pc:picChg>
      </pc:sldChg>
      <pc:sldChg chg="addSp modSp add mod ord">
        <pc:chgData name="Marguerite Harter" userId="c5015dfcc9dc994d" providerId="LiveId" clId="{F19C7C42-B1ED-4496-B738-0970E908F52F}" dt="2026-11-02T00:11:35.266" v="580"/>
        <pc:sldMkLst>
          <pc:docMk/>
          <pc:sldMk cId="3433689312" sldId="307"/>
        </pc:sldMkLst>
        <pc:picChg chg="add mod">
          <ac:chgData name="Marguerite Harter" userId="c5015dfcc9dc994d" providerId="LiveId" clId="{F19C7C42-B1ED-4496-B738-0970E908F52F}" dt="2026-10-30T13:49:56.205" v="341" actId="1076"/>
          <ac:picMkLst>
            <pc:docMk/>
            <pc:sldMk cId="3433689312" sldId="307"/>
            <ac:picMk id="3" creationId="{6B15E162-E8B7-6DE8-06A8-09F812E81062}"/>
          </ac:picMkLst>
        </pc:picChg>
      </pc:sldChg>
      <pc:sldChg chg="addSp modSp add mod ord">
        <pc:chgData name="Marguerite Harter" userId="c5015dfcc9dc994d" providerId="LiveId" clId="{F19C7C42-B1ED-4496-B738-0970E908F52F}" dt="2026-11-04T15:01:13.664" v="1381"/>
        <pc:sldMkLst>
          <pc:docMk/>
          <pc:sldMk cId="1701170671" sldId="308"/>
        </pc:sldMkLst>
        <pc:spChg chg="add mod">
          <ac:chgData name="Marguerite Harter" userId="c5015dfcc9dc994d" providerId="LiveId" clId="{F19C7C42-B1ED-4496-B738-0970E908F52F}" dt="2026-11-02T00:58:14.930" v="701" actId="1076"/>
          <ac:spMkLst>
            <pc:docMk/>
            <pc:sldMk cId="1701170671" sldId="308"/>
            <ac:spMk id="3" creationId="{08295B8D-7D2C-551F-5073-4E6DAD75EAAE}"/>
          </ac:spMkLst>
        </pc:spChg>
      </pc:sldChg>
      <pc:sldChg chg="addSp modSp add del mod ord">
        <pc:chgData name="Marguerite Harter" userId="c5015dfcc9dc994d" providerId="LiveId" clId="{F19C7C42-B1ED-4496-B738-0970E908F52F}" dt="2026-11-04T14:50:59.299" v="1370" actId="2696"/>
        <pc:sldMkLst>
          <pc:docMk/>
          <pc:sldMk cId="1304424177" sldId="309"/>
        </pc:sldMkLst>
      </pc:sldChg>
      <pc:sldChg chg="addSp delSp modSp add del mod">
        <pc:chgData name="Marguerite Harter" userId="c5015dfcc9dc994d" providerId="LiveId" clId="{F19C7C42-B1ED-4496-B738-0970E908F52F}" dt="2026-11-04T15:08:20.069" v="1404" actId="47"/>
        <pc:sldMkLst>
          <pc:docMk/>
          <pc:sldMk cId="1524338262" sldId="310"/>
        </pc:sldMkLst>
      </pc:sldChg>
      <pc:sldChg chg="addSp modSp add del mod ord">
        <pc:chgData name="Marguerite Harter" userId="c5015dfcc9dc994d" providerId="LiveId" clId="{F19C7C42-B1ED-4496-B738-0970E908F52F}" dt="2026-11-04T15:08:20.069" v="1404" actId="47"/>
        <pc:sldMkLst>
          <pc:docMk/>
          <pc:sldMk cId="2190734363" sldId="311"/>
        </pc:sldMkLst>
      </pc:sldChg>
      <pc:sldChg chg="addSp add del mod">
        <pc:chgData name="Marguerite Harter" userId="c5015dfcc9dc994d" providerId="LiveId" clId="{F19C7C42-B1ED-4496-B738-0970E908F52F}" dt="2026-11-04T15:08:20.069" v="1404" actId="47"/>
        <pc:sldMkLst>
          <pc:docMk/>
          <pc:sldMk cId="3947039586" sldId="312"/>
        </pc:sldMkLst>
      </pc:sldChg>
      <pc:sldChg chg="addSp modSp new del mod">
        <pc:chgData name="Marguerite Harter" userId="c5015dfcc9dc994d" providerId="LiveId" clId="{F19C7C42-B1ED-4496-B738-0970E908F52F}" dt="2026-11-04T15:08:20.069" v="1404" actId="47"/>
        <pc:sldMkLst>
          <pc:docMk/>
          <pc:sldMk cId="1714007724" sldId="313"/>
        </pc:sldMkLst>
      </pc:sldChg>
      <pc:sldChg chg="addSp modSp new del mod">
        <pc:chgData name="Marguerite Harter" userId="c5015dfcc9dc994d" providerId="LiveId" clId="{F19C7C42-B1ED-4496-B738-0970E908F52F}" dt="2026-11-04T15:08:20.069" v="1404" actId="47"/>
        <pc:sldMkLst>
          <pc:docMk/>
          <pc:sldMk cId="1011777228" sldId="314"/>
        </pc:sldMkLst>
      </pc:sldChg>
      <pc:sldChg chg="addSp modSp new del mod">
        <pc:chgData name="Marguerite Harter" userId="c5015dfcc9dc994d" providerId="LiveId" clId="{F19C7C42-B1ED-4496-B738-0970E908F52F}" dt="2026-11-04T15:08:20.069" v="1404" actId="47"/>
        <pc:sldMkLst>
          <pc:docMk/>
          <pc:sldMk cId="1776823680" sldId="315"/>
        </pc:sldMkLst>
      </pc:sldChg>
      <pc:sldChg chg="addSp delSp new del mod">
        <pc:chgData name="Marguerite Harter" userId="c5015dfcc9dc994d" providerId="LiveId" clId="{F19C7C42-B1ED-4496-B738-0970E908F52F}" dt="2026-11-04T15:08:20.069" v="1404" actId="47"/>
        <pc:sldMkLst>
          <pc:docMk/>
          <pc:sldMk cId="1005412680" sldId="316"/>
        </pc:sldMkLst>
      </pc:sldChg>
      <pc:sldChg chg="new del">
        <pc:chgData name="Marguerite Harter" userId="c5015dfcc9dc994d" providerId="LiveId" clId="{F19C7C42-B1ED-4496-B738-0970E908F52F}" dt="2026-11-04T15:08:20.069" v="1404" actId="47"/>
        <pc:sldMkLst>
          <pc:docMk/>
          <pc:sldMk cId="354968534" sldId="317"/>
        </pc:sldMkLst>
      </pc:sldChg>
      <pc:sldChg chg="addSp modSp new mod">
        <pc:chgData name="Marguerite Harter" userId="c5015dfcc9dc994d" providerId="LiveId" clId="{F19C7C42-B1ED-4496-B738-0970E908F52F}" dt="2026-11-02T01:10:56.253" v="746" actId="20577"/>
        <pc:sldMkLst>
          <pc:docMk/>
          <pc:sldMk cId="203602176" sldId="318"/>
        </pc:sldMkLst>
        <pc:spChg chg="add mod">
          <ac:chgData name="Marguerite Harter" userId="c5015dfcc9dc994d" providerId="LiveId" clId="{F19C7C42-B1ED-4496-B738-0970E908F52F}" dt="2026-11-02T01:10:56.253" v="746" actId="20577"/>
          <ac:spMkLst>
            <pc:docMk/>
            <pc:sldMk cId="203602176" sldId="318"/>
            <ac:spMk id="3" creationId="{61C41B8F-5EBF-BB4C-C48C-A15AA4B48215}"/>
          </ac:spMkLst>
        </pc:spChg>
      </pc:sldChg>
      <pc:sldChg chg="addSp modSp new mod ord">
        <pc:chgData name="Marguerite Harter" userId="c5015dfcc9dc994d" providerId="LiveId" clId="{F19C7C42-B1ED-4496-B738-0970E908F52F}" dt="2026-11-04T15:11:41.614" v="1423" actId="1076"/>
        <pc:sldMkLst>
          <pc:docMk/>
          <pc:sldMk cId="3614566625" sldId="319"/>
        </pc:sldMkLst>
        <pc:spChg chg="add mod">
          <ac:chgData name="Marguerite Harter" userId="c5015dfcc9dc994d" providerId="LiveId" clId="{F19C7C42-B1ED-4496-B738-0970E908F52F}" dt="2026-11-04T15:11:41.614" v="1423" actId="1076"/>
          <ac:spMkLst>
            <pc:docMk/>
            <pc:sldMk cId="3614566625" sldId="319"/>
            <ac:spMk id="3" creationId="{FEE4BEA6-1711-E375-9115-5A8699A5DE46}"/>
          </ac:spMkLst>
        </pc:spChg>
      </pc:sldChg>
      <pc:sldChg chg="addSp modSp new mod">
        <pc:chgData name="Marguerite Harter" userId="c5015dfcc9dc994d" providerId="LiveId" clId="{F19C7C42-B1ED-4496-B738-0970E908F52F}" dt="2026-11-04T14:52:31.158" v="1373"/>
        <pc:sldMkLst>
          <pc:docMk/>
          <pc:sldMk cId="2093589197" sldId="320"/>
        </pc:sldMkLst>
        <pc:spChg chg="add mod">
          <ac:chgData name="Marguerite Harter" userId="c5015dfcc9dc994d" providerId="LiveId" clId="{F19C7C42-B1ED-4496-B738-0970E908F52F}" dt="2026-11-04T14:52:31.158" v="1373"/>
          <ac:spMkLst>
            <pc:docMk/>
            <pc:sldMk cId="2093589197" sldId="320"/>
            <ac:spMk id="3" creationId="{7EE9D788-2BCA-F181-E7B4-263F2C133CA5}"/>
          </ac:spMkLst>
        </pc:spChg>
      </pc:sldChg>
      <pc:sldChg chg="addSp modSp new mod">
        <pc:chgData name="Marguerite Harter" userId="c5015dfcc9dc994d" providerId="LiveId" clId="{F19C7C42-B1ED-4496-B738-0970E908F52F}" dt="2026-11-04T15:12:00.559" v="1424" actId="113"/>
        <pc:sldMkLst>
          <pc:docMk/>
          <pc:sldMk cId="3607452970" sldId="321"/>
        </pc:sldMkLst>
        <pc:spChg chg="add mod">
          <ac:chgData name="Marguerite Harter" userId="c5015dfcc9dc994d" providerId="LiveId" clId="{F19C7C42-B1ED-4496-B738-0970E908F52F}" dt="2026-11-04T15:12:00.559" v="1424" actId="113"/>
          <ac:spMkLst>
            <pc:docMk/>
            <pc:sldMk cId="3607452970" sldId="321"/>
            <ac:spMk id="3" creationId="{960AAC6D-643E-1945-5D15-6233CCAA7144}"/>
          </ac:spMkLst>
        </pc:spChg>
      </pc:sldChg>
      <pc:sldChg chg="addSp modSp new mod">
        <pc:chgData name="Marguerite Harter" userId="c5015dfcc9dc994d" providerId="LiveId" clId="{F19C7C42-B1ED-4496-B738-0970E908F52F}" dt="2026-11-04T15:12:10.702" v="1425" actId="1076"/>
        <pc:sldMkLst>
          <pc:docMk/>
          <pc:sldMk cId="24923324" sldId="322"/>
        </pc:sldMkLst>
        <pc:spChg chg="add mod">
          <ac:chgData name="Marguerite Harter" userId="c5015dfcc9dc994d" providerId="LiveId" clId="{F19C7C42-B1ED-4496-B738-0970E908F52F}" dt="2026-11-04T15:12:10.702" v="1425" actId="1076"/>
          <ac:spMkLst>
            <pc:docMk/>
            <pc:sldMk cId="24923324" sldId="322"/>
            <ac:spMk id="3" creationId="{50BD505C-33C6-72FE-36C0-840F514EFC8B}"/>
          </ac:spMkLst>
        </pc:spChg>
      </pc:sldChg>
      <pc:sldChg chg="addSp modSp add mod">
        <pc:chgData name="Marguerite Harter" userId="c5015dfcc9dc994d" providerId="LiveId" clId="{F19C7C42-B1ED-4496-B738-0970E908F52F}" dt="2026-11-02T14:10:13.436" v="1054" actId="1440"/>
        <pc:sldMkLst>
          <pc:docMk/>
          <pc:sldMk cId="2334862952" sldId="323"/>
        </pc:sldMkLst>
        <pc:picChg chg="add mod">
          <ac:chgData name="Marguerite Harter" userId="c5015dfcc9dc994d" providerId="LiveId" clId="{F19C7C42-B1ED-4496-B738-0970E908F52F}" dt="2026-11-02T14:10:13.436" v="1054" actId="1440"/>
          <ac:picMkLst>
            <pc:docMk/>
            <pc:sldMk cId="2334862952" sldId="323"/>
            <ac:picMk id="3" creationId="{92EC80C0-E710-2826-B13B-0AA9838BC2F3}"/>
          </ac:picMkLst>
        </pc:picChg>
      </pc:sldChg>
      <pc:sldChg chg="add del">
        <pc:chgData name="Marguerite Harter" userId="c5015dfcc9dc994d" providerId="LiveId" clId="{F19C7C42-B1ED-4496-B738-0970E908F52F}" dt="2026-11-04T15:07:58.644" v="1403" actId="2696"/>
        <pc:sldMkLst>
          <pc:docMk/>
          <pc:sldMk cId="1929526438" sldId="325"/>
        </pc:sldMkLst>
      </pc:sldChg>
      <pc:sldChg chg="add del">
        <pc:chgData name="Marguerite Harter" userId="c5015dfcc9dc994d" providerId="LiveId" clId="{F19C7C42-B1ED-4496-B738-0970E908F52F}" dt="2026-11-04T15:07:58.644" v="1403" actId="2696"/>
        <pc:sldMkLst>
          <pc:docMk/>
          <pc:sldMk cId="4093849827" sldId="326"/>
        </pc:sldMkLst>
      </pc:sldChg>
      <pc:sldChg chg="add del">
        <pc:chgData name="Marguerite Harter" userId="c5015dfcc9dc994d" providerId="LiveId" clId="{F19C7C42-B1ED-4496-B738-0970E908F52F}" dt="2026-11-04T15:08:20.069" v="1404" actId="47"/>
        <pc:sldMkLst>
          <pc:docMk/>
          <pc:sldMk cId="3387501622" sldId="327"/>
        </pc:sldMkLst>
      </pc:sldChg>
      <pc:sldChg chg="add del">
        <pc:chgData name="Marguerite Harter" userId="c5015dfcc9dc994d" providerId="LiveId" clId="{F19C7C42-B1ED-4496-B738-0970E908F52F}" dt="2026-11-04T15:08:20.069" v="1404" actId="47"/>
        <pc:sldMkLst>
          <pc:docMk/>
          <pc:sldMk cId="2357669001" sldId="328"/>
        </pc:sldMkLst>
      </pc:sldChg>
      <pc:sldChg chg="add del">
        <pc:chgData name="Marguerite Harter" userId="c5015dfcc9dc994d" providerId="LiveId" clId="{F19C7C42-B1ED-4496-B738-0970E908F52F}" dt="2026-11-04T15:08:20.069" v="1404" actId="47"/>
        <pc:sldMkLst>
          <pc:docMk/>
          <pc:sldMk cId="668797957" sldId="329"/>
        </pc:sldMkLst>
      </pc:sldChg>
      <pc:sldChg chg="addSp modSp new mod">
        <pc:chgData name="Marguerite Harter" userId="c5015dfcc9dc994d" providerId="LiveId" clId="{F19C7C42-B1ED-4496-B738-0970E908F52F}" dt="2026-11-04T14:38:50.974" v="1312" actId="20577"/>
        <pc:sldMkLst>
          <pc:docMk/>
          <pc:sldMk cId="2596639474" sldId="330"/>
        </pc:sldMkLst>
        <pc:spChg chg="add mod">
          <ac:chgData name="Marguerite Harter" userId="c5015dfcc9dc994d" providerId="LiveId" clId="{F19C7C42-B1ED-4496-B738-0970E908F52F}" dt="2026-11-04T14:38:50.974" v="1312" actId="20577"/>
          <ac:spMkLst>
            <pc:docMk/>
            <pc:sldMk cId="2596639474" sldId="330"/>
            <ac:spMk id="3" creationId="{56901BD7-568F-AB70-1614-BC341272910F}"/>
          </ac:spMkLst>
        </pc:spChg>
      </pc:sldChg>
      <pc:sldChg chg="addSp modSp new mod">
        <pc:chgData name="Marguerite Harter" userId="c5015dfcc9dc994d" providerId="LiveId" clId="{F19C7C42-B1ED-4496-B738-0970E908F52F}" dt="2026-11-04T14:40:33.704" v="1343" actId="20577"/>
        <pc:sldMkLst>
          <pc:docMk/>
          <pc:sldMk cId="1267411117" sldId="331"/>
        </pc:sldMkLst>
        <pc:spChg chg="add mod">
          <ac:chgData name="Marguerite Harter" userId="c5015dfcc9dc994d" providerId="LiveId" clId="{F19C7C42-B1ED-4496-B738-0970E908F52F}" dt="2026-11-04T14:40:33.704" v="1343" actId="20577"/>
          <ac:spMkLst>
            <pc:docMk/>
            <pc:sldMk cId="1267411117" sldId="331"/>
            <ac:spMk id="3" creationId="{B2D90DFB-76BD-013B-D2DA-5B473C043A0A}"/>
          </ac:spMkLst>
        </pc:spChg>
      </pc:sldChg>
      <pc:sldChg chg="addSp delSp modSp add mod">
        <pc:chgData name="Marguerite Harter" userId="c5015dfcc9dc994d" providerId="LiveId" clId="{F19C7C42-B1ED-4496-B738-0970E908F52F}" dt="2026-11-04T14:47:56.580" v="1367" actId="478"/>
        <pc:sldMkLst>
          <pc:docMk/>
          <pc:sldMk cId="1811790197" sldId="332"/>
        </pc:sldMkLst>
        <pc:spChg chg="add del mod">
          <ac:chgData name="Marguerite Harter" userId="c5015dfcc9dc994d" providerId="LiveId" clId="{F19C7C42-B1ED-4496-B738-0970E908F52F}" dt="2026-11-04T14:47:56.580" v="1367" actId="478"/>
          <ac:spMkLst>
            <pc:docMk/>
            <pc:sldMk cId="1811790197" sldId="332"/>
            <ac:spMk id="2" creationId="{3DCC8D1A-31EA-1005-4A07-B37C4F15712E}"/>
          </ac:spMkLst>
        </pc:spChg>
        <pc:spChg chg="mod">
          <ac:chgData name="Marguerite Harter" userId="c5015dfcc9dc994d" providerId="LiveId" clId="{F19C7C42-B1ED-4496-B738-0970E908F52F}" dt="2026-11-04T14:47:23.661" v="1362" actId="113"/>
          <ac:spMkLst>
            <pc:docMk/>
            <pc:sldMk cId="1811790197" sldId="332"/>
            <ac:spMk id="3" creationId="{7D6FBBCA-CAB1-7715-9A39-8344B81E1C57}"/>
          </ac:spMkLst>
        </pc:spChg>
      </pc:sldChg>
      <pc:sldChg chg="addSp modSp new mod">
        <pc:chgData name="Marguerite Harter" userId="c5015dfcc9dc994d" providerId="LiveId" clId="{F19C7C42-B1ED-4496-B738-0970E908F52F}" dt="2026-11-04T14:42:40.487" v="1360" actId="113"/>
        <pc:sldMkLst>
          <pc:docMk/>
          <pc:sldMk cId="3466798584" sldId="333"/>
        </pc:sldMkLst>
        <pc:spChg chg="add mod">
          <ac:chgData name="Marguerite Harter" userId="c5015dfcc9dc994d" providerId="LiveId" clId="{F19C7C42-B1ED-4496-B738-0970E908F52F}" dt="2026-11-04T14:42:40.487" v="1360" actId="113"/>
          <ac:spMkLst>
            <pc:docMk/>
            <pc:sldMk cId="3466798584" sldId="333"/>
            <ac:spMk id="3" creationId="{689C872C-895B-F14C-CCF9-CC3ED2051438}"/>
          </ac:spMkLst>
        </pc:spChg>
      </pc:sldChg>
      <pc:sldChg chg="addSp modSp new mod">
        <pc:chgData name="Marguerite Harter" userId="c5015dfcc9dc994d" providerId="LiveId" clId="{F19C7C42-B1ED-4496-B738-0970E908F52F}" dt="2026-11-04T15:05:46.433" v="1402" actId="122"/>
        <pc:sldMkLst>
          <pc:docMk/>
          <pc:sldMk cId="387592967" sldId="334"/>
        </pc:sldMkLst>
        <pc:spChg chg="add mod">
          <ac:chgData name="Marguerite Harter" userId="c5015dfcc9dc994d" providerId="LiveId" clId="{F19C7C42-B1ED-4496-B738-0970E908F52F}" dt="2026-11-04T15:05:46.433" v="1402" actId="122"/>
          <ac:spMkLst>
            <pc:docMk/>
            <pc:sldMk cId="387592967" sldId="334"/>
            <ac:spMk id="3" creationId="{4CB929ED-8D54-B17C-F72B-667CC30991A9}"/>
          </ac:spMkLst>
        </pc:spChg>
      </pc:sldChg>
      <pc:sldChg chg="addSp delSp modSp new del mod">
        <pc:chgData name="Marguerite Harter" userId="c5015dfcc9dc994d" providerId="LiveId" clId="{F19C7C42-B1ED-4496-B738-0970E908F52F}" dt="2026-11-04T14:35:56.324" v="1289" actId="2696"/>
        <pc:sldMkLst>
          <pc:docMk/>
          <pc:sldMk cId="510427925" sldId="334"/>
        </pc:sldMkLst>
        <pc:picChg chg="add del mod modCrop">
          <ac:chgData name="Marguerite Harter" userId="c5015dfcc9dc994d" providerId="LiveId" clId="{F19C7C42-B1ED-4496-B738-0970E908F52F}" dt="2026-11-04T14:21:51.848" v="1095" actId="21"/>
          <ac:picMkLst>
            <pc:docMk/>
            <pc:sldMk cId="510427925" sldId="334"/>
            <ac:picMk id="3" creationId="{F5888DB1-2C95-05DA-067A-167A6EA9E9F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A8113-5594-46CB-B27B-52AE3C88BA92}"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55EAB-10B7-4566-97DC-B040BA19A2C9}" type="slidenum">
              <a:rPr lang="en-US" smtClean="0"/>
              <a:t>‹#›</a:t>
            </a:fld>
            <a:endParaRPr lang="en-US"/>
          </a:p>
        </p:txBody>
      </p:sp>
    </p:spTree>
    <p:extLst>
      <p:ext uri="{BB962C8B-B14F-4D97-AF65-F5344CB8AC3E}">
        <p14:creationId xmlns:p14="http://schemas.microsoft.com/office/powerpoint/2010/main" val="194640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55EAB-10B7-4566-97DC-B040BA19A2C9}" type="slidenum">
              <a:rPr lang="en-US" smtClean="0"/>
              <a:t>25</a:t>
            </a:fld>
            <a:endParaRPr lang="en-US"/>
          </a:p>
        </p:txBody>
      </p:sp>
    </p:spTree>
    <p:extLst>
      <p:ext uri="{BB962C8B-B14F-4D97-AF65-F5344CB8AC3E}">
        <p14:creationId xmlns:p14="http://schemas.microsoft.com/office/powerpoint/2010/main" val="130461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55EAB-10B7-4566-97DC-B040BA19A2C9}" type="slidenum">
              <a:rPr lang="en-US" smtClean="0"/>
              <a:t>31</a:t>
            </a:fld>
            <a:endParaRPr lang="en-US"/>
          </a:p>
        </p:txBody>
      </p:sp>
    </p:spTree>
    <p:extLst>
      <p:ext uri="{BB962C8B-B14F-4D97-AF65-F5344CB8AC3E}">
        <p14:creationId xmlns:p14="http://schemas.microsoft.com/office/powerpoint/2010/main" val="3967624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5974F885-0AA4-4006-B8FE-C2C34D51F587}" type="slidenum">
              <a:rPr lang="en-US" smtClean="0"/>
              <a:t>‹#›</a:t>
            </a:fld>
            <a:endParaRPr lang="en-US"/>
          </a:p>
        </p:txBody>
      </p:sp>
    </p:spTree>
    <p:extLst>
      <p:ext uri="{BB962C8B-B14F-4D97-AF65-F5344CB8AC3E}">
        <p14:creationId xmlns:p14="http://schemas.microsoft.com/office/powerpoint/2010/main" val="714572698"/>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2310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96ACAF4B-F128-485B-853C-0E6B8E9E76F4}" type="datetimeFigureOut">
              <a:rPr lang="en-US" smtClean="0"/>
              <a:t>11/4/2026</a:t>
            </a:fld>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5974F885-0AA4-4006-B8FE-C2C34D51F587}" type="slidenum">
              <a:rPr lang="en-US" smtClean="0"/>
              <a:t>‹#›</a:t>
            </a:fld>
            <a:endParaRPr lang="en-US"/>
          </a:p>
        </p:txBody>
      </p:sp>
    </p:spTree>
    <p:extLst>
      <p:ext uri="{BB962C8B-B14F-4D97-AF65-F5344CB8AC3E}">
        <p14:creationId xmlns:p14="http://schemas.microsoft.com/office/powerpoint/2010/main" val="1135619208"/>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96ACAF4B-F128-485B-853C-0E6B8E9E76F4}" type="datetimeFigureOut">
              <a:rPr lang="en-US" smtClean="0"/>
              <a:t>11/4/2026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5974F885-0AA4-4006-B8FE-C2C34D51F587}" type="slidenum">
              <a:rPr lang="en-US" smtClean="0"/>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80556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5974F885-0AA4-4006-B8FE-C2C34D51F587}" type="slidenum">
              <a:rPr lang="en-US" smtClean="0"/>
              <a:t>‹#›</a:t>
            </a:fld>
            <a:endParaRPr lang="en-US"/>
          </a:p>
        </p:txBody>
      </p:sp>
    </p:spTree>
    <p:extLst>
      <p:ext uri="{BB962C8B-B14F-4D97-AF65-F5344CB8AC3E}">
        <p14:creationId xmlns:p14="http://schemas.microsoft.com/office/powerpoint/2010/main" val="302591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290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96ACAF4B-F128-485B-853C-0E6B8E9E76F4}" type="datetimeFigureOut">
              <a:rPr lang="en-US" smtClean="0"/>
              <a:t>11/4/2026</a:t>
            </a:fld>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77251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355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9152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76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96ACAF4B-F128-485B-853C-0E6B8E9E76F4}" type="datetimeFigureOut">
              <a:rPr lang="en-US" smtClean="0"/>
              <a:t>11/4/2026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5974F885-0AA4-4006-B8FE-C2C34D51F587}" type="slidenum">
              <a:rPr lang="en-US" smtClean="0"/>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0306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96ACAF4B-F128-485B-853C-0E6B8E9E76F4}" type="datetimeFigureOut">
              <a:rPr lang="en-US" smtClean="0"/>
              <a:t>11/4/2026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79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6ACAF4B-F128-485B-853C-0E6B8E9E76F4}" type="datetimeFigureOut">
              <a:rPr lang="en-US" smtClean="0"/>
              <a:t>11/4/2026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1299823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96ACAF4B-F128-485B-853C-0E6B8E9E76F4}" type="datetimeFigureOut">
              <a:rPr lang="en-US" smtClean="0"/>
              <a:t>11/4/2026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497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5974F885-0AA4-4006-B8FE-C2C34D51F587}"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6071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96ACAF4B-F128-485B-853C-0E6B8E9E76F4}" type="datetimeFigureOut">
              <a:rPr lang="en-US" smtClean="0"/>
              <a:t>11/4/2026</a:t>
            </a:fld>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5974F885-0AA4-4006-B8FE-C2C34D51F587}" type="slidenum">
              <a:rPr lang="en-US" smtClean="0"/>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2610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4043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6220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718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974F885-0AA4-4006-B8FE-C2C34D51F587}" type="slidenum">
              <a:rPr lang="en-US" smtClean="0"/>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710057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5974F885-0AA4-4006-B8FE-C2C34D51F587}" type="slidenum">
              <a:rPr lang="en-US" smtClean="0"/>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237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96ACAF4B-F128-485B-853C-0E6B8E9E76F4}" type="datetimeFigureOut">
              <a:rPr lang="en-US" smtClean="0"/>
              <a:t>11/4/2026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974F885-0AA4-4006-B8FE-C2C34D51F587}"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059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96ACAF4B-F128-485B-853C-0E6B8E9E76F4}" type="datetimeFigureOut">
              <a:rPr lang="en-US" smtClean="0"/>
              <a:t>11/4/2026</a:t>
            </a:fld>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974F885-0AA4-4006-B8FE-C2C34D51F587}" type="slidenum">
              <a:rPr lang="en-US" smtClean="0"/>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6845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974F885-0AA4-4006-B8FE-C2C34D51F587}" type="slidenum">
              <a:rPr lang="en-US" smtClean="0"/>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262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96ACAF4B-F128-485B-853C-0E6B8E9E76F4}" type="datetimeFigureOut">
              <a:rPr lang="en-US" smtClean="0"/>
              <a:t>11/4/2026</a:t>
            </a:fld>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5974F885-0AA4-4006-B8FE-C2C34D51F587}"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600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96ACAF4B-F128-485B-853C-0E6B8E9E76F4}" type="datetimeFigureOut">
              <a:rPr lang="en-US" smtClean="0"/>
              <a:t>11/4/2026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974F885-0AA4-4006-B8FE-C2C34D51F587}" type="slidenum">
              <a:rPr lang="en-US" smtClean="0"/>
              <a:t>‹#›</a:t>
            </a:fld>
            <a:endParaRPr lang="en-US"/>
          </a:p>
        </p:txBody>
      </p:sp>
    </p:spTree>
    <p:extLst>
      <p:ext uri="{BB962C8B-B14F-4D97-AF65-F5344CB8AC3E}">
        <p14:creationId xmlns:p14="http://schemas.microsoft.com/office/powerpoint/2010/main" val="289862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6ACAF4B-F128-485B-853C-0E6B8E9E76F4}" type="datetimeFigureOut">
              <a:rPr lang="en-US" smtClean="0"/>
              <a:t>11/4/2026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974F885-0AA4-4006-B8FE-C2C34D51F587}" type="slidenum">
              <a:rPr lang="en-US" smtClean="0"/>
              <a:t>‹#›</a:t>
            </a:fld>
            <a:endParaRPr lang="en-US"/>
          </a:p>
        </p:txBody>
      </p:sp>
    </p:spTree>
    <p:extLst>
      <p:ext uri="{BB962C8B-B14F-4D97-AF65-F5344CB8AC3E}">
        <p14:creationId xmlns:p14="http://schemas.microsoft.com/office/powerpoint/2010/main" val="1570029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96ACAF4B-F128-485B-853C-0E6B8E9E76F4}" type="datetimeFigureOut">
              <a:rPr lang="en-US" smtClean="0"/>
              <a:t>11/4/2026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5974F885-0AA4-4006-B8FE-C2C34D51F587}" type="slidenum">
              <a:rPr lang="en-US" smtClean="0"/>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13777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09D221-1215-D1F6-B2AB-AC810F2AD721}"/>
              </a:ext>
            </a:extLst>
          </p:cNvPr>
          <p:cNvPicPr>
            <a:picLocks noChangeAspect="1"/>
          </p:cNvPicPr>
          <p:nvPr/>
        </p:nvPicPr>
        <p:blipFill>
          <a:blip r:embed="rId2"/>
          <a:stretch>
            <a:fillRect/>
          </a:stretch>
        </p:blipFill>
        <p:spPr>
          <a:xfrm>
            <a:off x="1333500" y="747712"/>
            <a:ext cx="9525000" cy="53625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a:extLst>
              <a:ext uri="{FF2B5EF4-FFF2-40B4-BE49-F238E27FC236}">
                <a16:creationId xmlns:a16="http://schemas.microsoft.com/office/drawing/2014/main" id="{7B72C12D-DA5B-658C-BFE9-23AA1F5AA5E7}"/>
              </a:ext>
            </a:extLst>
          </p:cNvPr>
          <p:cNvSpPr txBox="1"/>
          <p:nvPr/>
        </p:nvSpPr>
        <p:spPr>
          <a:xfrm>
            <a:off x="2096814" y="1592317"/>
            <a:ext cx="4382814" cy="2769989"/>
          </a:xfrm>
          <a:prstGeom prst="rect">
            <a:avLst/>
          </a:prstGeom>
          <a:noFill/>
        </p:spPr>
        <p:txBody>
          <a:bodyPr wrap="square" rtlCol="0">
            <a:spAutoFit/>
          </a:bodyPr>
          <a:lstStyle/>
          <a:p>
            <a:r>
              <a:rPr lang="en-US" sz="2000" b="1" dirty="0">
                <a:solidFill>
                  <a:srgbClr val="002060"/>
                </a:solidFill>
                <a:effectLst>
                  <a:outerShdw blurRad="38100" dist="38100" dir="2700000" algn="tl">
                    <a:srgbClr val="000000">
                      <a:alpha val="43137"/>
                    </a:srgbClr>
                  </a:outerShdw>
                </a:effectLst>
              </a:rPr>
              <a:t>GENESIS LESSON 8</a:t>
            </a:r>
          </a:p>
          <a:p>
            <a:r>
              <a:rPr lang="en-US" sz="2000" b="1" dirty="0">
                <a:solidFill>
                  <a:srgbClr val="002060"/>
                </a:solidFill>
                <a:effectLst>
                  <a:outerShdw blurRad="38100" dist="38100" dir="2700000" algn="tl">
                    <a:srgbClr val="000000">
                      <a:alpha val="43137"/>
                    </a:srgbClr>
                  </a:outerShdw>
                </a:effectLst>
              </a:rPr>
              <a:t>CHAPTERS –7</a:t>
            </a:r>
          </a:p>
          <a:p>
            <a:r>
              <a:rPr lang="en-US" sz="2000" b="1" dirty="0">
                <a:solidFill>
                  <a:srgbClr val="002060"/>
                </a:solidFill>
                <a:effectLst>
                  <a:outerShdw blurRad="38100" dist="38100" dir="2700000" algn="tl">
                    <a:srgbClr val="000000">
                      <a:alpha val="43137"/>
                    </a:srgbClr>
                  </a:outerShdw>
                </a:effectLst>
              </a:rPr>
              <a:t>NOVEMBER 5, 2026</a:t>
            </a:r>
          </a:p>
          <a:p>
            <a:endParaRPr lang="en-US" sz="2000" b="1" dirty="0">
              <a:effectLst>
                <a:outerShdw blurRad="38100" dist="38100" dir="2700000" algn="tl">
                  <a:srgbClr val="000000">
                    <a:alpha val="43137"/>
                  </a:srgbClr>
                </a:outerShdw>
              </a:effectLst>
            </a:endParaRPr>
          </a:p>
          <a:p>
            <a:endParaRPr lang="en-US" sz="2000" b="1" dirty="0">
              <a:effectLst>
                <a:outerShdw blurRad="38100" dist="38100" dir="2700000" algn="tl">
                  <a:srgbClr val="000000">
                    <a:alpha val="43137"/>
                  </a:srgbClr>
                </a:outerShdw>
              </a:effectLst>
            </a:endParaRPr>
          </a:p>
          <a:p>
            <a:endParaRPr lang="en-US" sz="2000" b="1" dirty="0">
              <a:effectLst>
                <a:outerShdw blurRad="38100" dist="38100" dir="2700000" algn="tl">
                  <a:srgbClr val="000000">
                    <a:alpha val="43137"/>
                  </a:srgbClr>
                </a:outerShdw>
              </a:effectLst>
            </a:endParaRPr>
          </a:p>
          <a:p>
            <a:endParaRPr lang="en-US" sz="2000" b="1" dirty="0">
              <a:solidFill>
                <a:srgbClr val="002060"/>
              </a:solidFill>
              <a:effectLst>
                <a:outerShdw blurRad="38100" dist="38100" dir="2700000" algn="tl">
                  <a:srgbClr val="000000">
                    <a:alpha val="43137"/>
                  </a:srgbClr>
                </a:outerShdw>
              </a:effectLst>
            </a:endParaRPr>
          </a:p>
          <a:p>
            <a:r>
              <a:rPr lang="en-US" sz="1600" b="1" dirty="0">
                <a:solidFill>
                  <a:srgbClr val="002060"/>
                </a:solidFill>
                <a:effectLst>
                  <a:outerShdw blurRad="38100" dist="38100" dir="2700000" algn="tl">
                    <a:srgbClr val="000000">
                      <a:alpha val="43137"/>
                    </a:srgbClr>
                  </a:outerShdw>
                </a:effectLst>
              </a:rPr>
              <a:t>LARGO-SEMINOLE LADIES BIBLE STUDY</a:t>
            </a:r>
          </a:p>
          <a:p>
            <a:r>
              <a:rPr lang="en-US" sz="1600" b="1" dirty="0">
                <a:solidFill>
                  <a:srgbClr val="002060"/>
                </a:solidFill>
                <a:effectLst>
                  <a:outerShdw blurRad="38100" dist="38100" dir="2700000" algn="tl">
                    <a:srgbClr val="000000">
                      <a:alpha val="43137"/>
                    </a:srgbClr>
                  </a:outerShdw>
                </a:effectLst>
              </a:rPr>
              <a:t>LSWBS.ORG</a:t>
            </a:r>
            <a:endParaRPr lang="en-US" sz="1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73273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F11584-4F03-DABD-01A8-0C7CDC346A24}"/>
              </a:ext>
            </a:extLst>
          </p:cNvPr>
          <p:cNvSpPr txBox="1"/>
          <p:nvPr/>
        </p:nvSpPr>
        <p:spPr>
          <a:xfrm>
            <a:off x="1148860" y="1765888"/>
            <a:ext cx="9542585" cy="3046988"/>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By faith Noah, being warned by God concerning events as yet unseen, in reverent fear constructed an ark for the saving of his household. By this he condemned the world and became an heir of the righteousness that comes by faith. </a:t>
            </a:r>
          </a:p>
          <a:p>
            <a:pPr algn="ctr"/>
            <a:r>
              <a:rPr lang="en-US" sz="3200" b="1" dirty="0">
                <a:effectLst>
                  <a:outerShdw blurRad="38100" dist="38100" dir="2700000" algn="tl">
                    <a:srgbClr val="000000">
                      <a:alpha val="43137"/>
                    </a:srgbClr>
                  </a:outerShdw>
                </a:effectLst>
              </a:rPr>
              <a:t>Hebrews 11:7 ESV </a:t>
            </a:r>
          </a:p>
        </p:txBody>
      </p:sp>
    </p:spTree>
    <p:extLst>
      <p:ext uri="{BB962C8B-B14F-4D97-AF65-F5344CB8AC3E}">
        <p14:creationId xmlns:p14="http://schemas.microsoft.com/office/powerpoint/2010/main" val="416976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901BD7-568F-AB70-1614-BC341272910F}"/>
              </a:ext>
            </a:extLst>
          </p:cNvPr>
          <p:cNvSpPr txBox="1"/>
          <p:nvPr/>
        </p:nvSpPr>
        <p:spPr>
          <a:xfrm>
            <a:off x="1211282" y="732656"/>
            <a:ext cx="9013372"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"This is like the days of Noah to me: as I swore that the waters of Noah should no more go over the earth, so I have sworn that I will not be angry</a:t>
            </a:r>
          </a:p>
          <a:p>
            <a:pPr algn="ctr"/>
            <a:r>
              <a:rPr lang="en-US" sz="3200" b="1" dirty="0">
                <a:effectLst>
                  <a:outerShdw blurRad="38100" dist="38100" dir="2700000" algn="tl">
                    <a:srgbClr val="000000">
                      <a:alpha val="43137"/>
                    </a:srgbClr>
                  </a:outerShdw>
                </a:effectLst>
              </a:rPr>
              <a:t> with you, and will not rebuke you. </a:t>
            </a:r>
          </a:p>
          <a:p>
            <a:pPr algn="ctr"/>
            <a:r>
              <a:rPr lang="en-US" sz="3200" b="1" dirty="0">
                <a:effectLst>
                  <a:outerShdw blurRad="38100" dist="38100" dir="2700000" algn="tl">
                    <a:srgbClr val="000000">
                      <a:alpha val="43137"/>
                    </a:srgbClr>
                  </a:outerShdw>
                </a:effectLst>
              </a:rPr>
              <a:t>Isaiah 54:9 ESV</a:t>
            </a:r>
          </a:p>
          <a:p>
            <a:pPr algn="ctr"/>
            <a:r>
              <a:rPr lang="en-US" sz="3200" b="1" dirty="0">
                <a:effectLst>
                  <a:outerShdw blurRad="38100" dist="38100" dir="2700000" algn="tl">
                    <a:srgbClr val="000000">
                      <a:alpha val="43137"/>
                    </a:srgbClr>
                  </a:outerShdw>
                </a:effectLst>
              </a:rPr>
              <a:t>even if these three men, Noah, Daniel, and Job, were in it, they would deliver but their own lives by their righteousness, declares the Lord GOD. Ezekiel 14:14 ESV</a:t>
            </a:r>
          </a:p>
        </p:txBody>
      </p:sp>
    </p:spTree>
    <p:extLst>
      <p:ext uri="{BB962C8B-B14F-4D97-AF65-F5344CB8AC3E}">
        <p14:creationId xmlns:p14="http://schemas.microsoft.com/office/powerpoint/2010/main" val="259663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D90DFB-76BD-013B-D2DA-5B473C043A0A}"/>
              </a:ext>
            </a:extLst>
          </p:cNvPr>
          <p:cNvSpPr txBox="1"/>
          <p:nvPr/>
        </p:nvSpPr>
        <p:spPr>
          <a:xfrm>
            <a:off x="1427747" y="975428"/>
            <a:ext cx="9881937"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because they formerly did not obey, when God's patience waited in the days of Noah, while the ark was being prepared, in which a few, that is, eight persons, were brought safely through water. </a:t>
            </a:r>
          </a:p>
          <a:p>
            <a:pPr algn="ctr"/>
            <a:r>
              <a:rPr lang="en-US" sz="3200" b="1" dirty="0">
                <a:effectLst>
                  <a:outerShdw blurRad="38100" dist="38100" dir="2700000" algn="tl">
                    <a:srgbClr val="000000">
                      <a:alpha val="43137"/>
                    </a:srgbClr>
                  </a:outerShdw>
                </a:effectLst>
              </a:rPr>
              <a:t>1 Peter 3:20 ESV  </a:t>
            </a:r>
          </a:p>
          <a:p>
            <a:pPr algn="ctr"/>
            <a:r>
              <a:rPr lang="en-US" sz="3200" b="1" dirty="0">
                <a:effectLst>
                  <a:outerShdw blurRad="38100" dist="38100" dir="2700000" algn="tl">
                    <a:srgbClr val="000000">
                      <a:alpha val="43137"/>
                    </a:srgbClr>
                  </a:outerShdw>
                </a:effectLst>
              </a:rPr>
              <a:t>[God] did not spare the ancient world, but preserved Noah, a herald of righteousness, with seven others, when he brought a flood upon the world of the ungodly; 2 Peter 2:5 ESV </a:t>
            </a:r>
          </a:p>
        </p:txBody>
      </p:sp>
    </p:spTree>
    <p:extLst>
      <p:ext uri="{BB962C8B-B14F-4D97-AF65-F5344CB8AC3E}">
        <p14:creationId xmlns:p14="http://schemas.microsoft.com/office/powerpoint/2010/main" val="126741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9C872C-895B-F14C-CCF9-CC3ED2051438}"/>
              </a:ext>
            </a:extLst>
          </p:cNvPr>
          <p:cNvSpPr txBox="1"/>
          <p:nvPr/>
        </p:nvSpPr>
        <p:spPr>
          <a:xfrm>
            <a:off x="2091454" y="905380"/>
            <a:ext cx="8009092"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For as were the days of Noah, so will be the coming of the Son of Man. For as in those days before the flood they were eating and drinking, marrying and giving in marriage, until the day when Noah entered the ark, and they were unaware until the flood came and swept them all away, so will be the coming of the Son of Man. </a:t>
            </a:r>
          </a:p>
          <a:p>
            <a:pPr algn="ctr"/>
            <a:r>
              <a:rPr lang="en-US" sz="3200" b="1" dirty="0">
                <a:effectLst>
                  <a:outerShdw blurRad="38100" dist="38100" dir="2700000" algn="tl">
                    <a:srgbClr val="000000">
                      <a:alpha val="43137"/>
                    </a:srgbClr>
                  </a:outerShdw>
                </a:effectLst>
              </a:rPr>
              <a:t>Matthew 24:37-39 ESV </a:t>
            </a:r>
          </a:p>
        </p:txBody>
      </p:sp>
    </p:spTree>
    <p:extLst>
      <p:ext uri="{BB962C8B-B14F-4D97-AF65-F5344CB8AC3E}">
        <p14:creationId xmlns:p14="http://schemas.microsoft.com/office/powerpoint/2010/main" val="3466798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7865FF-0CD9-EE43-3A11-F7379265D124}"/>
              </a:ext>
            </a:extLst>
          </p:cNvPr>
          <p:cNvSpPr txBox="1"/>
          <p:nvPr/>
        </p:nvSpPr>
        <p:spPr>
          <a:xfrm>
            <a:off x="1147406" y="970599"/>
            <a:ext cx="10338318"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For by grace you have been saved through faith. And this is not your own doing; it is the gift of God, not a result of works…Ephesians 2:8=9 ESV </a:t>
            </a:r>
          </a:p>
          <a:p>
            <a:pPr algn="ctr"/>
            <a:r>
              <a:rPr lang="en-US" sz="3200" b="1" dirty="0">
                <a:effectLst>
                  <a:outerShdw blurRad="38100" dist="38100" dir="2700000" algn="tl">
                    <a:srgbClr val="000000">
                      <a:alpha val="43137"/>
                    </a:srgbClr>
                  </a:outerShdw>
                </a:effectLst>
              </a:rPr>
              <a:t>who saved us and called us to a holy calling, not because of our works but because of his own purpose and grace, </a:t>
            </a:r>
          </a:p>
          <a:p>
            <a:pPr algn="ctr"/>
            <a:r>
              <a:rPr lang="en-US" sz="3200" b="1" dirty="0">
                <a:effectLst>
                  <a:outerShdw blurRad="38100" dist="38100" dir="2700000" algn="tl">
                    <a:srgbClr val="000000">
                      <a:alpha val="43137"/>
                    </a:srgbClr>
                  </a:outerShdw>
                </a:effectLst>
              </a:rPr>
              <a:t>2 Timothy 1:9 ESV  </a:t>
            </a:r>
          </a:p>
          <a:p>
            <a:pPr algn="ctr"/>
            <a:r>
              <a:rPr lang="en-US" sz="3200" b="1" dirty="0">
                <a:effectLst>
                  <a:outerShdw blurRad="38100" dist="38100" dir="2700000" algn="tl">
                    <a:srgbClr val="000000">
                      <a:alpha val="43137"/>
                    </a:srgbClr>
                  </a:outerShdw>
                </a:effectLst>
              </a:rPr>
              <a:t>he saved us, not because of works done by us in righteousness, but according to his own mercy, </a:t>
            </a:r>
          </a:p>
          <a:p>
            <a:pPr algn="ctr"/>
            <a:r>
              <a:rPr lang="en-US" sz="3200" b="1" dirty="0">
                <a:effectLst>
                  <a:outerShdw blurRad="38100" dist="38100" dir="2700000" algn="tl">
                    <a:srgbClr val="000000">
                      <a:alpha val="43137"/>
                    </a:srgbClr>
                  </a:outerShdw>
                </a:effectLst>
              </a:rPr>
              <a:t>Titus 3:5 ESV </a:t>
            </a:r>
          </a:p>
        </p:txBody>
      </p:sp>
    </p:spTree>
    <p:extLst>
      <p:ext uri="{BB962C8B-B14F-4D97-AF65-F5344CB8AC3E}">
        <p14:creationId xmlns:p14="http://schemas.microsoft.com/office/powerpoint/2010/main" val="2553378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72B3-6EF1-99E2-67E2-6B8B73B2FE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6FBBCA-CAB1-7715-9A39-8344B81E1C57}"/>
              </a:ext>
            </a:extLst>
          </p:cNvPr>
          <p:cNvSpPr txBox="1"/>
          <p:nvPr/>
        </p:nvSpPr>
        <p:spPr>
          <a:xfrm>
            <a:off x="1147406" y="970599"/>
            <a:ext cx="10338318"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For by grace you have been saved through faith. And this is not your own doing; it is the gift of God, not a result of works…Ephesians 2:8=9 ESV </a:t>
            </a:r>
          </a:p>
          <a:p>
            <a:pPr algn="ctr"/>
            <a:r>
              <a:rPr lang="en-US" sz="3200" b="1" dirty="0">
                <a:effectLst>
                  <a:outerShdw blurRad="38100" dist="38100" dir="2700000" algn="tl">
                    <a:srgbClr val="000000">
                      <a:alpha val="43137"/>
                    </a:srgbClr>
                  </a:outerShdw>
                </a:effectLst>
              </a:rPr>
              <a:t>who saved us and called us to a holy calling, not because of our works but because of his own purpose and grace, </a:t>
            </a:r>
          </a:p>
          <a:p>
            <a:pPr algn="ctr"/>
            <a:r>
              <a:rPr lang="en-US" sz="3200" b="1" dirty="0">
                <a:effectLst>
                  <a:outerShdw blurRad="38100" dist="38100" dir="2700000" algn="tl">
                    <a:srgbClr val="000000">
                      <a:alpha val="43137"/>
                    </a:srgbClr>
                  </a:outerShdw>
                </a:effectLst>
              </a:rPr>
              <a:t>2 Timothy 1:9 ESV  </a:t>
            </a:r>
          </a:p>
          <a:p>
            <a:pPr algn="ctr"/>
            <a:r>
              <a:rPr lang="en-US" sz="3200" b="1" dirty="0">
                <a:effectLst>
                  <a:outerShdw blurRad="38100" dist="38100" dir="2700000" algn="tl">
                    <a:srgbClr val="000000">
                      <a:alpha val="43137"/>
                    </a:srgbClr>
                  </a:outerShdw>
                </a:effectLst>
              </a:rPr>
              <a:t>he saved us, not because of works done by us in righteousness, but according to his own mercy, </a:t>
            </a:r>
          </a:p>
          <a:p>
            <a:pPr algn="ctr"/>
            <a:r>
              <a:rPr lang="en-US" sz="3200" b="1" dirty="0">
                <a:effectLst>
                  <a:outerShdw blurRad="38100" dist="38100" dir="2700000" algn="tl">
                    <a:srgbClr val="000000">
                      <a:alpha val="43137"/>
                    </a:srgbClr>
                  </a:outerShdw>
                </a:effectLst>
              </a:rPr>
              <a:t>Titus 3:5 ESV </a:t>
            </a:r>
          </a:p>
        </p:txBody>
      </p:sp>
    </p:spTree>
    <p:extLst>
      <p:ext uri="{BB962C8B-B14F-4D97-AF65-F5344CB8AC3E}">
        <p14:creationId xmlns:p14="http://schemas.microsoft.com/office/powerpoint/2010/main" val="1811790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05DAEE-E0EE-025D-0646-1DDECFE4392E}"/>
              </a:ext>
            </a:extLst>
          </p:cNvPr>
          <p:cNvPicPr>
            <a:picLocks noChangeAspect="1"/>
          </p:cNvPicPr>
          <p:nvPr/>
        </p:nvPicPr>
        <p:blipFill>
          <a:blip r:embed="rId2"/>
          <a:stretch>
            <a:fillRect/>
          </a:stretch>
        </p:blipFill>
        <p:spPr>
          <a:xfrm>
            <a:off x="1695450" y="209550"/>
            <a:ext cx="4114800" cy="6172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Picture 8">
            <a:extLst>
              <a:ext uri="{FF2B5EF4-FFF2-40B4-BE49-F238E27FC236}">
                <a16:creationId xmlns:a16="http://schemas.microsoft.com/office/drawing/2014/main" id="{E85A8DE1-09E1-9F81-1520-545A8A9B83A6}"/>
              </a:ext>
            </a:extLst>
          </p:cNvPr>
          <p:cNvPicPr>
            <a:picLocks noChangeAspect="1"/>
          </p:cNvPicPr>
          <p:nvPr/>
        </p:nvPicPr>
        <p:blipFill>
          <a:blip r:embed="rId3"/>
          <a:stretch>
            <a:fillRect/>
          </a:stretch>
        </p:blipFill>
        <p:spPr>
          <a:xfrm>
            <a:off x="7048500" y="504824"/>
            <a:ext cx="3790950" cy="56864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51125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A279C1-EC55-74ED-9274-92B99C2B13CC}"/>
              </a:ext>
            </a:extLst>
          </p:cNvPr>
          <p:cNvPicPr>
            <a:picLocks noChangeAspect="1"/>
          </p:cNvPicPr>
          <p:nvPr/>
        </p:nvPicPr>
        <p:blipFill>
          <a:blip r:embed="rId2"/>
          <a:stretch>
            <a:fillRect/>
          </a:stretch>
        </p:blipFill>
        <p:spPr>
          <a:xfrm>
            <a:off x="2733675" y="819150"/>
            <a:ext cx="6724650" cy="52197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6762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94FB15-A565-B051-71DF-B9E4303EECC9}"/>
              </a:ext>
            </a:extLst>
          </p:cNvPr>
          <p:cNvPicPr>
            <a:picLocks noChangeAspect="1"/>
          </p:cNvPicPr>
          <p:nvPr/>
        </p:nvPicPr>
        <p:blipFill>
          <a:blip r:embed="rId2"/>
          <a:stretch>
            <a:fillRect/>
          </a:stretch>
        </p:blipFill>
        <p:spPr>
          <a:xfrm>
            <a:off x="2373536" y="1125415"/>
            <a:ext cx="7444927" cy="43331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396422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D3E2F-479C-4DAA-601B-765ADAF5ABC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9283401-61B3-D31A-CF80-71656EFAC0BC}"/>
              </a:ext>
            </a:extLst>
          </p:cNvPr>
          <p:cNvPicPr>
            <a:picLocks noChangeAspect="1"/>
          </p:cNvPicPr>
          <p:nvPr/>
        </p:nvPicPr>
        <p:blipFill>
          <a:blip r:embed="rId2"/>
          <a:stretch>
            <a:fillRect/>
          </a:stretch>
        </p:blipFill>
        <p:spPr>
          <a:xfrm>
            <a:off x="1846915" y="1558101"/>
            <a:ext cx="8498170" cy="32521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166310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3DA54-BC2C-0543-2158-6A89B86271B3}"/>
              </a:ext>
            </a:extLst>
          </p:cNvPr>
          <p:cNvPicPr>
            <a:picLocks noChangeAspect="1"/>
          </p:cNvPicPr>
          <p:nvPr/>
        </p:nvPicPr>
        <p:blipFill>
          <a:blip r:embed="rId2"/>
          <a:srcRect b="44526"/>
          <a:stretch>
            <a:fillRect/>
          </a:stretch>
        </p:blipFill>
        <p:spPr>
          <a:xfrm>
            <a:off x="1456989" y="2067029"/>
            <a:ext cx="9820655" cy="27239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63418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39440-4D0B-8378-34DF-DC4B970034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20CB1A-E134-7D3C-7A0A-87B89384B3D5}"/>
              </a:ext>
            </a:extLst>
          </p:cNvPr>
          <p:cNvPicPr>
            <a:picLocks noChangeAspect="1"/>
          </p:cNvPicPr>
          <p:nvPr/>
        </p:nvPicPr>
        <p:blipFill>
          <a:blip r:embed="rId2"/>
          <a:stretch>
            <a:fillRect/>
          </a:stretch>
        </p:blipFill>
        <p:spPr>
          <a:xfrm>
            <a:off x="976396" y="1452282"/>
            <a:ext cx="10239208" cy="35858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23356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3EC4-1A71-49E5-CD95-2AD9E8EA95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15E162-E8B7-6DE8-06A8-09F812E81062}"/>
              </a:ext>
            </a:extLst>
          </p:cNvPr>
          <p:cNvPicPr>
            <a:picLocks noChangeAspect="1"/>
          </p:cNvPicPr>
          <p:nvPr/>
        </p:nvPicPr>
        <p:blipFill>
          <a:blip r:embed="rId2"/>
          <a:stretch>
            <a:fillRect/>
          </a:stretch>
        </p:blipFill>
        <p:spPr>
          <a:xfrm>
            <a:off x="571500" y="1581933"/>
            <a:ext cx="11049000" cy="3694133"/>
          </a:xfrm>
          <a:prstGeom prst="rect">
            <a:avLst/>
          </a:prstGeom>
        </p:spPr>
      </p:pic>
    </p:spTree>
    <p:extLst>
      <p:ext uri="{BB962C8B-B14F-4D97-AF65-F5344CB8AC3E}">
        <p14:creationId xmlns:p14="http://schemas.microsoft.com/office/powerpoint/2010/main" val="3433689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59DF0-7900-2615-F85C-0E4BA15D5C1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186D77-9FA9-3A9F-9032-17C37BCFD098}"/>
              </a:ext>
            </a:extLst>
          </p:cNvPr>
          <p:cNvPicPr>
            <a:picLocks noChangeAspect="1"/>
          </p:cNvPicPr>
          <p:nvPr/>
        </p:nvPicPr>
        <p:blipFill>
          <a:blip r:embed="rId2"/>
          <a:stretch>
            <a:fillRect/>
          </a:stretch>
        </p:blipFill>
        <p:spPr>
          <a:xfrm>
            <a:off x="1405252" y="319544"/>
            <a:ext cx="8919757" cy="59148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16893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E8872B-7C34-748F-AD0F-753D25AE7946}"/>
              </a:ext>
            </a:extLst>
          </p:cNvPr>
          <p:cNvPicPr>
            <a:picLocks noChangeAspect="1"/>
          </p:cNvPicPr>
          <p:nvPr/>
        </p:nvPicPr>
        <p:blipFill>
          <a:blip r:embed="rId2"/>
          <a:stretch>
            <a:fillRect/>
          </a:stretch>
        </p:blipFill>
        <p:spPr>
          <a:xfrm>
            <a:off x="2351087" y="1556543"/>
            <a:ext cx="7489826" cy="374491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01414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DEDD08-6FCB-BBD8-E117-786BBEFEC3A1}"/>
              </a:ext>
            </a:extLst>
          </p:cNvPr>
          <p:cNvPicPr>
            <a:picLocks noChangeAspect="1"/>
          </p:cNvPicPr>
          <p:nvPr/>
        </p:nvPicPr>
        <p:blipFill>
          <a:blip r:embed="rId2"/>
          <a:stretch>
            <a:fillRect/>
          </a:stretch>
        </p:blipFill>
        <p:spPr>
          <a:xfrm>
            <a:off x="1296786" y="315883"/>
            <a:ext cx="5591236" cy="58022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3">
            <a:extLst>
              <a:ext uri="{FF2B5EF4-FFF2-40B4-BE49-F238E27FC236}">
                <a16:creationId xmlns:a16="http://schemas.microsoft.com/office/drawing/2014/main" id="{7276A5F2-A1C1-C2D1-0B2E-082F8B98FAB3}"/>
              </a:ext>
            </a:extLst>
          </p:cNvPr>
          <p:cNvPicPr>
            <a:picLocks noChangeAspect="1"/>
          </p:cNvPicPr>
          <p:nvPr/>
        </p:nvPicPr>
        <p:blipFill>
          <a:blip r:embed="rId3"/>
          <a:stretch>
            <a:fillRect/>
          </a:stretch>
        </p:blipFill>
        <p:spPr>
          <a:xfrm>
            <a:off x="5550568" y="2057879"/>
            <a:ext cx="6201378" cy="4060288"/>
          </a:xfrm>
          <a:prstGeom prst="rect">
            <a:avLst/>
          </a:prstGeom>
        </p:spPr>
      </p:pic>
    </p:spTree>
    <p:extLst>
      <p:ext uri="{BB962C8B-B14F-4D97-AF65-F5344CB8AC3E}">
        <p14:creationId xmlns:p14="http://schemas.microsoft.com/office/powerpoint/2010/main" val="2678273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490A6-12BB-8498-C3AD-03FD74A01A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49E6CA-365F-FF20-8C5A-893E3052620D}"/>
              </a:ext>
            </a:extLst>
          </p:cNvPr>
          <p:cNvPicPr>
            <a:picLocks noChangeAspect="1"/>
          </p:cNvPicPr>
          <p:nvPr/>
        </p:nvPicPr>
        <p:blipFill>
          <a:blip r:embed="rId2"/>
          <a:stretch>
            <a:fillRect/>
          </a:stretch>
        </p:blipFill>
        <p:spPr>
          <a:xfrm>
            <a:off x="1371600" y="771525"/>
            <a:ext cx="9448800" cy="53149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4363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057C0B-1346-1603-E04A-F62E428F8B73}"/>
              </a:ext>
            </a:extLst>
          </p:cNvPr>
          <p:cNvPicPr>
            <a:picLocks noChangeAspect="1"/>
          </p:cNvPicPr>
          <p:nvPr/>
        </p:nvPicPr>
        <p:blipFill>
          <a:blip r:embed="rId2"/>
          <a:stretch>
            <a:fillRect/>
          </a:stretch>
        </p:blipFill>
        <p:spPr>
          <a:xfrm>
            <a:off x="2286000" y="571500"/>
            <a:ext cx="7620000" cy="5715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822985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7D6262-64C8-00D7-F9B8-8CD2966DE5A9}"/>
              </a:ext>
            </a:extLst>
          </p:cNvPr>
          <p:cNvPicPr>
            <a:picLocks noChangeAspect="1"/>
          </p:cNvPicPr>
          <p:nvPr/>
        </p:nvPicPr>
        <p:blipFill>
          <a:blip r:embed="rId2"/>
          <a:stretch>
            <a:fillRect/>
          </a:stretch>
        </p:blipFill>
        <p:spPr>
          <a:xfrm>
            <a:off x="1078992" y="293370"/>
            <a:ext cx="10034016" cy="62712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50151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E0F29-87A5-50AA-D8D9-CBB61F0C098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AA4B6D2-246E-0032-9C8E-DE78620F5773}"/>
              </a:ext>
            </a:extLst>
          </p:cNvPr>
          <p:cNvPicPr>
            <a:picLocks noChangeAspect="1"/>
          </p:cNvPicPr>
          <p:nvPr/>
        </p:nvPicPr>
        <p:blipFill>
          <a:blip r:embed="rId2"/>
          <a:stretch>
            <a:fillRect/>
          </a:stretch>
        </p:blipFill>
        <p:spPr>
          <a:xfrm>
            <a:off x="697926" y="1169894"/>
            <a:ext cx="10796147" cy="451821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14782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3CB4B-F6C0-2F3D-AE17-A7FF9721DA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036638-C1C1-FCEA-14F8-DEEA918BCBA9}"/>
              </a:ext>
            </a:extLst>
          </p:cNvPr>
          <p:cNvPicPr>
            <a:picLocks noChangeAspect="1"/>
          </p:cNvPicPr>
          <p:nvPr/>
        </p:nvPicPr>
        <p:blipFill>
          <a:blip r:embed="rId2"/>
          <a:stretch>
            <a:fillRect/>
          </a:stretch>
        </p:blipFill>
        <p:spPr>
          <a:xfrm>
            <a:off x="3142844" y="488149"/>
            <a:ext cx="5906311" cy="58817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72737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4F1F8B-8909-19C4-1510-24CC92F57500}"/>
              </a:ext>
            </a:extLst>
          </p:cNvPr>
          <p:cNvPicPr>
            <a:picLocks noChangeAspect="1"/>
          </p:cNvPicPr>
          <p:nvPr/>
        </p:nvPicPr>
        <p:blipFill>
          <a:blip r:embed="rId2"/>
          <a:stretch>
            <a:fillRect/>
          </a:stretch>
        </p:blipFill>
        <p:spPr>
          <a:xfrm>
            <a:off x="2786032" y="775252"/>
            <a:ext cx="5857461" cy="530749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149974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2D54C8-8B1A-BA84-5754-21674E7EA1C5}"/>
              </a:ext>
            </a:extLst>
          </p:cNvPr>
          <p:cNvPicPr>
            <a:picLocks noChangeAspect="1"/>
          </p:cNvPicPr>
          <p:nvPr/>
        </p:nvPicPr>
        <p:blipFill>
          <a:blip r:embed="rId2"/>
          <a:stretch>
            <a:fillRect/>
          </a:stretch>
        </p:blipFill>
        <p:spPr>
          <a:xfrm>
            <a:off x="1456464" y="674085"/>
            <a:ext cx="9809785" cy="55098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40784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5A81F-0AEA-C1DD-9F9A-D9428E1512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295B8D-7D2C-551F-5073-4E6DAD75EAAE}"/>
              </a:ext>
            </a:extLst>
          </p:cNvPr>
          <p:cNvSpPr txBox="1"/>
          <p:nvPr/>
        </p:nvSpPr>
        <p:spPr>
          <a:xfrm>
            <a:off x="2209800" y="1522442"/>
            <a:ext cx="7467600" cy="3539430"/>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And I am sure of this, that he who began a good work in you will bring it to completion at the day of Jesus Christ. Philippians 1:6 ESV </a:t>
            </a:r>
          </a:p>
          <a:p>
            <a:pPr algn="ctr"/>
            <a:r>
              <a:rPr lang="en-US" sz="3200" b="1" dirty="0">
                <a:effectLst>
                  <a:outerShdw blurRad="38100" dist="38100" dir="2700000" algn="tl">
                    <a:srgbClr val="000000">
                      <a:alpha val="43137"/>
                    </a:srgbClr>
                  </a:outerShdw>
                </a:effectLst>
              </a:rPr>
              <a:t>for it is God who works in you, both to will and to work for his good pleasure. Philippians 2:13 ESV </a:t>
            </a:r>
          </a:p>
        </p:txBody>
      </p:sp>
    </p:spTree>
    <p:extLst>
      <p:ext uri="{BB962C8B-B14F-4D97-AF65-F5344CB8AC3E}">
        <p14:creationId xmlns:p14="http://schemas.microsoft.com/office/powerpoint/2010/main" val="1701170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E83A669-5A7C-470A-8713-ED06EB5F4D9B}"/>
              </a:ext>
            </a:extLst>
          </p:cNvPr>
          <p:cNvPicPr>
            <a:picLocks noChangeAspect="1"/>
          </p:cNvPicPr>
          <p:nvPr/>
        </p:nvPicPr>
        <p:blipFill>
          <a:blip r:embed="rId2"/>
          <a:stretch>
            <a:fillRect/>
          </a:stretch>
        </p:blipFill>
        <p:spPr>
          <a:xfrm>
            <a:off x="2768600" y="754380"/>
            <a:ext cx="6654800" cy="4991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0351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41B8F-5EBF-BB4C-C48C-A15AA4B48215}"/>
              </a:ext>
            </a:extLst>
          </p:cNvPr>
          <p:cNvSpPr txBox="1"/>
          <p:nvPr/>
        </p:nvSpPr>
        <p:spPr>
          <a:xfrm>
            <a:off x="1733550" y="1071940"/>
            <a:ext cx="8724900"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And going a little farther he fell on his face and prayed, saying, "My Father, if it be possible, let this cup pass from me; nevertheless, not as I will, but as you </a:t>
            </a:r>
            <a:r>
              <a:rPr lang="en-US" sz="3200" b="1" dirty="0" err="1">
                <a:effectLst>
                  <a:outerShdw blurRad="38100" dist="38100" dir="2700000" algn="tl">
                    <a:srgbClr val="000000">
                      <a:alpha val="43137"/>
                    </a:srgbClr>
                  </a:outerShdw>
                </a:effectLst>
              </a:rPr>
              <a:t>will."Matthew</a:t>
            </a:r>
            <a:r>
              <a:rPr lang="en-US" sz="3200" b="1" dirty="0">
                <a:effectLst>
                  <a:outerShdw blurRad="38100" dist="38100" dir="2700000" algn="tl">
                    <a:srgbClr val="000000">
                      <a:alpha val="43137"/>
                    </a:srgbClr>
                  </a:outerShdw>
                </a:effectLst>
              </a:rPr>
              <a:t> 26:39 ESV </a:t>
            </a:r>
          </a:p>
          <a:p>
            <a:pPr algn="ctr"/>
            <a:r>
              <a:rPr lang="en-US" sz="3200" b="1" dirty="0">
                <a:effectLst>
                  <a:outerShdw blurRad="38100" dist="38100" dir="2700000" algn="tl">
                    <a:srgbClr val="000000">
                      <a:alpha val="43137"/>
                    </a:srgbClr>
                  </a:outerShdw>
                </a:effectLst>
              </a:rPr>
              <a:t>looking to Jesus, the founder and perfecter of our faith, who for the joy that was set before him endured the cross, despising the shame, and is seated at the right hand of the throne of God. Hebrews 12:2 ESV </a:t>
            </a:r>
          </a:p>
        </p:txBody>
      </p:sp>
    </p:spTree>
    <p:extLst>
      <p:ext uri="{BB962C8B-B14F-4D97-AF65-F5344CB8AC3E}">
        <p14:creationId xmlns:p14="http://schemas.microsoft.com/office/powerpoint/2010/main" val="203602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E4BEA6-1711-E375-9115-5A8699A5DE46}"/>
              </a:ext>
            </a:extLst>
          </p:cNvPr>
          <p:cNvSpPr txBox="1"/>
          <p:nvPr/>
        </p:nvSpPr>
        <p:spPr>
          <a:xfrm>
            <a:off x="2057400" y="1166842"/>
            <a:ext cx="8458200" cy="4524315"/>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Trust in the LORD with all your heart And do not lean on your own understanding. In all your ways acknowledge Him, And He will make your paths straight. Proverbs 3:5-6 </a:t>
            </a:r>
          </a:p>
          <a:p>
            <a:pPr algn="ctr"/>
            <a:endParaRPr lang="en-US" sz="3200" b="1" dirty="0">
              <a:effectLst>
                <a:outerShdw blurRad="38100" dist="38100" dir="2700000" algn="tl">
                  <a:srgbClr val="000000">
                    <a:alpha val="43137"/>
                  </a:srgbClr>
                </a:outerShdw>
              </a:effectLst>
            </a:endParaRPr>
          </a:p>
          <a:p>
            <a:pPr algn="ctr"/>
            <a:r>
              <a:rPr lang="en-US" sz="3200" b="1" dirty="0">
                <a:effectLst>
                  <a:outerShdw blurRad="38100" dist="38100" dir="2700000" algn="tl">
                    <a:srgbClr val="000000">
                      <a:alpha val="43137"/>
                    </a:srgbClr>
                  </a:outerShdw>
                </a:effectLst>
              </a:rPr>
              <a:t>For we are His workmanship, created in Christ Jesus for good works, which God prepared beforehand so that we would walk in them. Ephesians 2:10 </a:t>
            </a:r>
          </a:p>
        </p:txBody>
      </p:sp>
    </p:spTree>
    <p:extLst>
      <p:ext uri="{BB962C8B-B14F-4D97-AF65-F5344CB8AC3E}">
        <p14:creationId xmlns:p14="http://schemas.microsoft.com/office/powerpoint/2010/main" val="3614566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E9D788-2BCA-F181-E7B4-263F2C133CA5}"/>
              </a:ext>
            </a:extLst>
          </p:cNvPr>
          <p:cNvSpPr txBox="1"/>
          <p:nvPr/>
        </p:nvSpPr>
        <p:spPr>
          <a:xfrm>
            <a:off x="1689100" y="1720840"/>
            <a:ext cx="9055100" cy="2062103"/>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end of all flesh</a:t>
            </a:r>
          </a:p>
          <a:p>
            <a:pPr algn="ctr"/>
            <a:r>
              <a:rPr lang="en-US" sz="3200" b="1" dirty="0">
                <a:effectLst>
                  <a:outerShdw blurRad="38100" dist="38100" dir="2700000" algn="tl">
                    <a:srgbClr val="000000">
                      <a:alpha val="43137"/>
                    </a:srgbClr>
                  </a:outerShdw>
                </a:effectLst>
              </a:rPr>
              <a:t>all flesh in which is the breath of life under heaven.</a:t>
            </a:r>
          </a:p>
          <a:p>
            <a:pPr algn="ctr"/>
            <a:r>
              <a:rPr lang="en-US" sz="3200" b="1" dirty="0">
                <a:effectLst>
                  <a:outerShdw blurRad="38100" dist="38100" dir="2700000" algn="tl">
                    <a:srgbClr val="000000">
                      <a:alpha val="43137"/>
                    </a:srgbClr>
                  </a:outerShdw>
                </a:effectLst>
              </a:rPr>
              <a:t>Everything that is on the earth</a:t>
            </a:r>
          </a:p>
          <a:p>
            <a:pPr algn="ctr"/>
            <a:r>
              <a:rPr lang="en-US" sz="3200" b="1" dirty="0">
                <a:effectLst>
                  <a:outerShdw blurRad="38100" dist="38100" dir="2700000" algn="tl">
                    <a:srgbClr val="000000">
                      <a:alpha val="43137"/>
                    </a:srgbClr>
                  </a:outerShdw>
                </a:effectLst>
              </a:rPr>
              <a:t>every living thing of all flesh,</a:t>
            </a:r>
          </a:p>
        </p:txBody>
      </p:sp>
    </p:spTree>
    <p:extLst>
      <p:ext uri="{BB962C8B-B14F-4D97-AF65-F5344CB8AC3E}">
        <p14:creationId xmlns:p14="http://schemas.microsoft.com/office/powerpoint/2010/main" val="2093589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0AAC6D-643E-1945-5D15-6233CCAA7144}"/>
              </a:ext>
            </a:extLst>
          </p:cNvPr>
          <p:cNvSpPr txBox="1"/>
          <p:nvPr/>
        </p:nvSpPr>
        <p:spPr>
          <a:xfrm>
            <a:off x="1828800" y="1245900"/>
            <a:ext cx="8763000" cy="4031873"/>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every living thing</a:t>
            </a:r>
          </a:p>
          <a:p>
            <a:pPr algn="ctr"/>
            <a:r>
              <a:rPr lang="en-US" sz="3200" b="1" dirty="0">
                <a:effectLst>
                  <a:outerShdw blurRad="38100" dist="38100" dir="2700000" algn="tl">
                    <a:srgbClr val="000000">
                      <a:alpha val="43137"/>
                    </a:srgbClr>
                  </a:outerShdw>
                </a:effectLst>
              </a:rPr>
              <a:t>all the high mountains under the whole heaven </a:t>
            </a:r>
          </a:p>
          <a:p>
            <a:pPr algn="ctr"/>
            <a:r>
              <a:rPr lang="en-US" sz="3200" b="1" dirty="0">
                <a:effectLst>
                  <a:outerShdw blurRad="38100" dist="38100" dir="2700000" algn="tl">
                    <a:srgbClr val="000000">
                      <a:alpha val="43137"/>
                    </a:srgbClr>
                  </a:outerShdw>
                </a:effectLst>
              </a:rPr>
              <a:t>all flesh</a:t>
            </a:r>
          </a:p>
          <a:p>
            <a:pPr algn="ctr"/>
            <a:r>
              <a:rPr lang="en-US" sz="3200" b="1" dirty="0">
                <a:effectLst>
                  <a:outerShdw blurRad="38100" dist="38100" dir="2700000" algn="tl">
                    <a:srgbClr val="000000">
                      <a:alpha val="43137"/>
                    </a:srgbClr>
                  </a:outerShdw>
                </a:effectLst>
              </a:rPr>
              <a:t>all mankind</a:t>
            </a:r>
          </a:p>
          <a:p>
            <a:pPr algn="ctr"/>
            <a:r>
              <a:rPr lang="en-US" sz="3200" b="1" dirty="0">
                <a:effectLst>
                  <a:outerShdw blurRad="38100" dist="38100" dir="2700000" algn="tl">
                    <a:srgbClr val="000000">
                      <a:alpha val="43137"/>
                    </a:srgbClr>
                  </a:outerShdw>
                </a:effectLst>
              </a:rPr>
              <a:t>Everything on the dry land in whose nostrils was the breath of life</a:t>
            </a:r>
          </a:p>
          <a:p>
            <a:pPr algn="ctr"/>
            <a:r>
              <a:rPr lang="en-US" sz="3200" b="1" dirty="0">
                <a:effectLst>
                  <a:outerShdw blurRad="38100" dist="38100" dir="2700000" algn="tl">
                    <a:srgbClr val="000000">
                      <a:alpha val="43137"/>
                    </a:srgbClr>
                  </a:outerShdw>
                </a:effectLst>
              </a:rPr>
              <a:t>every living thing that was on the face of the ground</a:t>
            </a:r>
          </a:p>
        </p:txBody>
      </p:sp>
    </p:spTree>
    <p:extLst>
      <p:ext uri="{BB962C8B-B14F-4D97-AF65-F5344CB8AC3E}">
        <p14:creationId xmlns:p14="http://schemas.microsoft.com/office/powerpoint/2010/main" val="3607452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BD505C-33C6-72FE-36C0-840F514EFC8B}"/>
              </a:ext>
            </a:extLst>
          </p:cNvPr>
          <p:cNvSpPr txBox="1"/>
          <p:nvPr/>
        </p:nvSpPr>
        <p:spPr>
          <a:xfrm>
            <a:off x="1334311" y="697814"/>
            <a:ext cx="9893300" cy="5016758"/>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…we will not fear though the earth give way, though the mountains be moved into the heart of the sea, </a:t>
            </a:r>
          </a:p>
          <a:p>
            <a:pPr algn="ctr"/>
            <a:r>
              <a:rPr lang="en-US" sz="3200" b="1" dirty="0">
                <a:effectLst>
                  <a:outerShdw blurRad="38100" dist="38100" dir="2700000" algn="tl">
                    <a:srgbClr val="000000">
                      <a:alpha val="43137"/>
                    </a:srgbClr>
                  </a:outerShdw>
                </a:effectLst>
              </a:rPr>
              <a:t>Psalm 46:2 ESV </a:t>
            </a:r>
          </a:p>
          <a:p>
            <a:pPr algn="ctr"/>
            <a:r>
              <a:rPr lang="en-US" sz="3200" b="1" dirty="0">
                <a:effectLst>
                  <a:outerShdw blurRad="38100" dist="38100" dir="2700000" algn="tl">
                    <a:srgbClr val="000000">
                      <a:alpha val="43137"/>
                    </a:srgbClr>
                  </a:outerShdw>
                </a:effectLst>
              </a:rPr>
              <a:t>God is our refuge and strength, a very present </a:t>
            </a:r>
          </a:p>
          <a:p>
            <a:pPr algn="ctr"/>
            <a:r>
              <a:rPr lang="en-US" sz="3200" b="1" dirty="0">
                <a:effectLst>
                  <a:outerShdw blurRad="38100" dist="38100" dir="2700000" algn="tl">
                    <a:srgbClr val="000000">
                      <a:alpha val="43137"/>
                    </a:srgbClr>
                  </a:outerShdw>
                </a:effectLst>
              </a:rPr>
              <a:t>(ever-present) help in trouble. </a:t>
            </a:r>
          </a:p>
          <a:p>
            <a:pPr algn="ctr"/>
            <a:r>
              <a:rPr lang="en-US" sz="3200" b="1" dirty="0">
                <a:effectLst>
                  <a:outerShdw blurRad="38100" dist="38100" dir="2700000" algn="tl">
                    <a:srgbClr val="000000">
                      <a:alpha val="43137"/>
                    </a:srgbClr>
                  </a:outerShdw>
                </a:effectLst>
              </a:rPr>
              <a:t>Psalm 46:1 ESV </a:t>
            </a:r>
          </a:p>
          <a:p>
            <a:pPr algn="ctr"/>
            <a:r>
              <a:rPr lang="en-US" sz="3200" b="1" dirty="0">
                <a:effectLst>
                  <a:outerShdw blurRad="38100" dist="38100" dir="2700000" algn="tl">
                    <a:srgbClr val="000000">
                      <a:alpha val="43137"/>
                    </a:srgbClr>
                  </a:outerShdw>
                </a:effectLst>
              </a:rPr>
              <a:t>My sheep hear my voice, and I know them, and they follow me.  I give them eternal life, and they will never perish, and no one will snatch them out of my hand. John 10:27-28  </a:t>
            </a:r>
          </a:p>
        </p:txBody>
      </p:sp>
    </p:spTree>
    <p:extLst>
      <p:ext uri="{BB962C8B-B14F-4D97-AF65-F5344CB8AC3E}">
        <p14:creationId xmlns:p14="http://schemas.microsoft.com/office/powerpoint/2010/main" val="24923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B929ED-8D54-B17C-F72B-667CC30991A9}"/>
              </a:ext>
            </a:extLst>
          </p:cNvPr>
          <p:cNvSpPr txBox="1"/>
          <p:nvPr/>
        </p:nvSpPr>
        <p:spPr>
          <a:xfrm>
            <a:off x="1716505" y="1063931"/>
            <a:ext cx="8518358" cy="4031873"/>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But do not overlook this one fact, beloved, that with the Lord one day is as a thousand years, and a thousand years as one day. The Lord is not slow to fulfill his promise as some count slowness, but is patient toward you, not wishing that any should perish, but that all </a:t>
            </a:r>
          </a:p>
          <a:p>
            <a:pPr algn="ctr"/>
            <a:r>
              <a:rPr lang="en-US" sz="3200" b="1" dirty="0">
                <a:effectLst>
                  <a:outerShdw blurRad="38100" dist="38100" dir="2700000" algn="tl">
                    <a:srgbClr val="000000">
                      <a:alpha val="43137"/>
                    </a:srgbClr>
                  </a:outerShdw>
                </a:effectLst>
              </a:rPr>
              <a:t>should reach repentance. </a:t>
            </a:r>
          </a:p>
          <a:p>
            <a:pPr algn="ctr"/>
            <a:r>
              <a:rPr lang="en-US" sz="3200" b="1" dirty="0">
                <a:effectLst>
                  <a:outerShdw blurRad="38100" dist="38100" dir="2700000" algn="tl">
                    <a:srgbClr val="000000">
                      <a:alpha val="43137"/>
                    </a:srgbClr>
                  </a:outerShdw>
                </a:effectLst>
              </a:rPr>
              <a:t>2 Peter 3:8-9 ESV</a:t>
            </a:r>
          </a:p>
        </p:txBody>
      </p:sp>
    </p:spTree>
    <p:extLst>
      <p:ext uri="{BB962C8B-B14F-4D97-AF65-F5344CB8AC3E}">
        <p14:creationId xmlns:p14="http://schemas.microsoft.com/office/powerpoint/2010/main" val="387592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E62C3-C004-B73C-E668-C7739B5DB5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A8FC83B-1FD0-C77B-73DB-2717AF0CB536}"/>
              </a:ext>
            </a:extLst>
          </p:cNvPr>
          <p:cNvPicPr>
            <a:picLocks noChangeAspect="1"/>
          </p:cNvPicPr>
          <p:nvPr/>
        </p:nvPicPr>
        <p:blipFill>
          <a:blip r:embed="rId2"/>
          <a:srcRect t="11732"/>
          <a:stretch>
            <a:fillRect/>
          </a:stretch>
        </p:blipFill>
        <p:spPr>
          <a:xfrm>
            <a:off x="2898805" y="759417"/>
            <a:ext cx="6394390" cy="41977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a:extLst>
              <a:ext uri="{FF2B5EF4-FFF2-40B4-BE49-F238E27FC236}">
                <a16:creationId xmlns:a16="http://schemas.microsoft.com/office/drawing/2014/main" id="{543AF78A-6D59-41D4-D31B-EBAF33F8BC8A}"/>
              </a:ext>
            </a:extLst>
          </p:cNvPr>
          <p:cNvSpPr txBox="1"/>
          <p:nvPr/>
        </p:nvSpPr>
        <p:spPr>
          <a:xfrm>
            <a:off x="4636165" y="5105400"/>
            <a:ext cx="2526635" cy="769441"/>
          </a:xfrm>
          <a:prstGeom prst="rect">
            <a:avLst/>
          </a:prstGeom>
          <a:noFill/>
        </p:spPr>
        <p:txBody>
          <a:bodyPr wrap="square" rtlCol="0">
            <a:spAutoFit/>
          </a:bodyPr>
          <a:lstStyle/>
          <a:p>
            <a:r>
              <a:rPr lang="en-US" sz="4400" b="1" dirty="0">
                <a:effectLst>
                  <a:outerShdw blurRad="38100" dist="38100" dir="2700000" algn="tl">
                    <a:srgbClr val="000000">
                      <a:alpha val="43137"/>
                    </a:srgbClr>
                  </a:outerShdw>
                </a:effectLst>
              </a:rPr>
              <a:t>PANGEA</a:t>
            </a:r>
          </a:p>
        </p:txBody>
      </p:sp>
    </p:spTree>
    <p:extLst>
      <p:ext uri="{BB962C8B-B14F-4D97-AF65-F5344CB8AC3E}">
        <p14:creationId xmlns:p14="http://schemas.microsoft.com/office/powerpoint/2010/main" val="1704463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14C65-E50C-5EF0-172C-129EE35AC7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D3D0F1-1955-56D2-75BA-6D1A8619B94C}"/>
              </a:ext>
            </a:extLst>
          </p:cNvPr>
          <p:cNvPicPr>
            <a:picLocks noChangeAspect="1"/>
          </p:cNvPicPr>
          <p:nvPr/>
        </p:nvPicPr>
        <p:blipFill>
          <a:blip r:embed="rId2"/>
          <a:srcRect t="19246"/>
          <a:stretch>
            <a:fillRect/>
          </a:stretch>
        </p:blipFill>
        <p:spPr>
          <a:xfrm>
            <a:off x="162859" y="233303"/>
            <a:ext cx="11866281" cy="6780340"/>
          </a:xfrm>
          <a:prstGeom prst="rect">
            <a:avLst/>
          </a:prstGeom>
        </p:spPr>
      </p:pic>
    </p:spTree>
    <p:extLst>
      <p:ext uri="{BB962C8B-B14F-4D97-AF65-F5344CB8AC3E}">
        <p14:creationId xmlns:p14="http://schemas.microsoft.com/office/powerpoint/2010/main" val="445434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3FF6-8F8A-28DC-F8CE-5BE752E7187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737AA22-18F8-9660-F32F-5FDB1C75358B}"/>
              </a:ext>
            </a:extLst>
          </p:cNvPr>
          <p:cNvPicPr>
            <a:picLocks noChangeAspect="1"/>
          </p:cNvPicPr>
          <p:nvPr/>
        </p:nvPicPr>
        <p:blipFill>
          <a:blip r:embed="rId2"/>
          <a:stretch>
            <a:fillRect/>
          </a:stretch>
        </p:blipFill>
        <p:spPr>
          <a:xfrm>
            <a:off x="1883022" y="308243"/>
            <a:ext cx="8425956" cy="5958951"/>
          </a:xfrm>
          <a:prstGeom prst="rect">
            <a:avLst/>
          </a:prstGeom>
        </p:spPr>
      </p:pic>
    </p:spTree>
    <p:extLst>
      <p:ext uri="{BB962C8B-B14F-4D97-AF65-F5344CB8AC3E}">
        <p14:creationId xmlns:p14="http://schemas.microsoft.com/office/powerpoint/2010/main" val="1126503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F2E5A2-4B4F-ADDC-C69B-6FAA8419C30C}"/>
              </a:ext>
            </a:extLst>
          </p:cNvPr>
          <p:cNvPicPr>
            <a:picLocks noChangeAspect="1"/>
          </p:cNvPicPr>
          <p:nvPr/>
        </p:nvPicPr>
        <p:blipFill>
          <a:blip r:embed="rId2"/>
          <a:stretch>
            <a:fillRect/>
          </a:stretch>
        </p:blipFill>
        <p:spPr>
          <a:xfrm>
            <a:off x="2526792" y="570268"/>
            <a:ext cx="6858000" cy="381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ECA36F3-C93D-2B37-94C6-323D1B6917A4}"/>
              </a:ext>
            </a:extLst>
          </p:cNvPr>
          <p:cNvSpPr txBox="1"/>
          <p:nvPr/>
        </p:nvSpPr>
        <p:spPr>
          <a:xfrm>
            <a:off x="1895856" y="4688115"/>
            <a:ext cx="9174480" cy="1077218"/>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…His bones are tubes of bronze, his limbs like bars of iron. – Job 40:18 ESV</a:t>
            </a:r>
          </a:p>
        </p:txBody>
      </p:sp>
    </p:spTree>
    <p:extLst>
      <p:ext uri="{BB962C8B-B14F-4D97-AF65-F5344CB8AC3E}">
        <p14:creationId xmlns:p14="http://schemas.microsoft.com/office/powerpoint/2010/main" val="3807375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4B8368-BB54-8731-6C83-C12FB05A2C0E}"/>
              </a:ext>
            </a:extLst>
          </p:cNvPr>
          <p:cNvPicPr>
            <a:picLocks noChangeAspect="1"/>
          </p:cNvPicPr>
          <p:nvPr/>
        </p:nvPicPr>
        <p:blipFill>
          <a:blip r:embed="rId2"/>
          <a:stretch>
            <a:fillRect/>
          </a:stretch>
        </p:blipFill>
        <p:spPr>
          <a:xfrm>
            <a:off x="2306320" y="943864"/>
            <a:ext cx="7579360" cy="38567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57566AB9-90D3-96FF-2C32-956F40573CFA}"/>
              </a:ext>
            </a:extLst>
          </p:cNvPr>
          <p:cNvSpPr txBox="1"/>
          <p:nvPr/>
        </p:nvSpPr>
        <p:spPr>
          <a:xfrm>
            <a:off x="1389888" y="5026075"/>
            <a:ext cx="9692640" cy="1077218"/>
          </a:xfrm>
          <a:prstGeom prst="rect">
            <a:avLst/>
          </a:prstGeom>
          <a:noFill/>
        </p:spPr>
        <p:txBody>
          <a:bodyPr wrap="square">
            <a:spAutoFit/>
          </a:bodyPr>
          <a:lstStyle/>
          <a:p>
            <a:pPr algn="ctr"/>
            <a:r>
              <a:rPr lang="en-US" sz="3200" b="1" dirty="0">
                <a:effectLst>
                  <a:outerShdw blurRad="38100" dist="38100" dir="2700000" algn="tl">
                    <a:srgbClr val="000000">
                      <a:alpha val="43137"/>
                    </a:srgbClr>
                  </a:outerShdw>
                </a:effectLst>
              </a:rPr>
              <a:t> Can you draw out Leviathan with a fishhook or press down his tongue with a cord? –Job 41:1 ESV</a:t>
            </a:r>
          </a:p>
        </p:txBody>
      </p:sp>
    </p:spTree>
    <p:extLst>
      <p:ext uri="{BB962C8B-B14F-4D97-AF65-F5344CB8AC3E}">
        <p14:creationId xmlns:p14="http://schemas.microsoft.com/office/powerpoint/2010/main" val="2713972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0DE99-13F1-0B16-539B-398A60E5A809}"/>
              </a:ext>
            </a:extLst>
          </p:cNvPr>
          <p:cNvPicPr>
            <a:picLocks noChangeAspect="1"/>
          </p:cNvPicPr>
          <p:nvPr/>
        </p:nvPicPr>
        <p:blipFill>
          <a:blip r:embed="rId2"/>
          <a:stretch>
            <a:fillRect/>
          </a:stretch>
        </p:blipFill>
        <p:spPr>
          <a:xfrm>
            <a:off x="3353257" y="779462"/>
            <a:ext cx="5230355" cy="5299075"/>
          </a:xfrm>
          <a:prstGeom prst="rect">
            <a:avLst/>
          </a:prstGeom>
        </p:spPr>
      </p:pic>
    </p:spTree>
    <p:extLst>
      <p:ext uri="{BB962C8B-B14F-4D97-AF65-F5344CB8AC3E}">
        <p14:creationId xmlns:p14="http://schemas.microsoft.com/office/powerpoint/2010/main" val="3219041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6AF651-5F57-30B1-86D8-A1F6533DE7AA}"/>
              </a:ext>
            </a:extLst>
          </p:cNvPr>
          <p:cNvPicPr>
            <a:picLocks noChangeAspect="1"/>
          </p:cNvPicPr>
          <p:nvPr/>
        </p:nvPicPr>
        <p:blipFill>
          <a:blip r:embed="rId2"/>
          <a:stretch>
            <a:fillRect/>
          </a:stretch>
        </p:blipFill>
        <p:spPr>
          <a:xfrm>
            <a:off x="776312" y="375557"/>
            <a:ext cx="10189030" cy="5731329"/>
          </a:xfrm>
          <a:prstGeom prst="rect">
            <a:avLst/>
          </a:prstGeom>
        </p:spPr>
      </p:pic>
    </p:spTree>
    <p:extLst>
      <p:ext uri="{BB962C8B-B14F-4D97-AF65-F5344CB8AC3E}">
        <p14:creationId xmlns:p14="http://schemas.microsoft.com/office/powerpoint/2010/main" val="3563967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65644-B41E-77CE-348D-BB3DE1E18B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EC80C0-E710-2826-B13B-0AA9838BC2F3}"/>
              </a:ext>
            </a:extLst>
          </p:cNvPr>
          <p:cNvPicPr>
            <a:picLocks noChangeAspect="1"/>
          </p:cNvPicPr>
          <p:nvPr/>
        </p:nvPicPr>
        <p:blipFill>
          <a:blip r:embed="rId2"/>
          <a:stretch>
            <a:fillRect/>
          </a:stretch>
        </p:blipFill>
        <p:spPr>
          <a:xfrm>
            <a:off x="2133273" y="1044819"/>
            <a:ext cx="8477087" cy="4768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34862952"/>
      </p:ext>
    </p:extLst>
  </p:cSld>
  <p:clrMapOvr>
    <a:masterClrMapping/>
  </p:clrMapOvr>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Dark Gradient</Template>
  <TotalTime>1426</TotalTime>
  <Words>959</Words>
  <Application>Microsoft Office PowerPoint</Application>
  <PresentationFormat>Widescreen</PresentationFormat>
  <Paragraphs>61</Paragraphs>
  <Slides>40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Aptos</vt:lpstr>
      <vt:lpstr>Arial</vt:lpstr>
      <vt:lpstr>Arial Nova Light</vt:lpstr>
      <vt:lpstr>Dark Gradient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Marguerite Harter</dc:creator>
  <cp:lastModifiedBy>Marguerite Harter</cp:lastModifiedBy>
  <cp:revision>1</cp:revision>
  <dcterms:created xsi:type="dcterms:W3CDTF">2026-10-19T12:54:05Z</dcterms:created>
  <dcterms:modified xsi:type="dcterms:W3CDTF">2026-11-04T15:14:00Z</dcterms:modified>
</cp:coreProperties>
</file>