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0" r:id="rId3"/>
    <p:sldId id="303" r:id="rId4"/>
    <p:sldId id="293" r:id="rId5"/>
    <p:sldId id="295" r:id="rId6"/>
    <p:sldId id="305" r:id="rId7"/>
    <p:sldId id="294" r:id="rId8"/>
    <p:sldId id="301" r:id="rId9"/>
    <p:sldId id="306" r:id="rId10"/>
    <p:sldId id="307" r:id="rId11"/>
    <p:sldId id="308" r:id="rId12"/>
    <p:sldId id="309" r:id="rId13"/>
    <p:sldId id="292" r:id="rId14"/>
    <p:sldId id="311" r:id="rId15"/>
    <p:sldId id="310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14" autoAdjust="0"/>
  </p:normalViewPr>
  <p:slideViewPr>
    <p:cSldViewPr snapToGrid="0">
      <p:cViewPr varScale="1">
        <p:scale>
          <a:sx n="86" d="100"/>
          <a:sy n="86" d="100"/>
        </p:scale>
        <p:origin x="20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BD70C4-CFB1-4EC9-A840-186B23877F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/>
              <a:t>I Sam 6 &amp; 7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49A5CE-7FD5-421D-838E-6CAB862D75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2/6/2020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056A5-A3DC-49D1-8D6E-E3F52554AA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221C3-989E-4610-BEC5-F737377BB1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6DC3F3A-5F34-4173-B17A-9F394911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67269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/>
              <a:t>I Sam 6 &amp; 7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2/6/2020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18EB54-E3B1-4EF8-8F20-D43FBF716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79991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Check to make sure everyone who wishes has a set of notes. Explain the packet.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0051D-9FA7-4653-BD62-32687D6F93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2/6/2020</a:t>
            </a: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C3C959D-6DF7-4F33-8633-0D07C46B462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 Sam 6 &amp; 7</a:t>
            </a:r>
          </a:p>
        </p:txBody>
      </p:sp>
    </p:spTree>
    <p:extLst>
      <p:ext uri="{BB962C8B-B14F-4D97-AF65-F5344CB8AC3E}">
        <p14:creationId xmlns:p14="http://schemas.microsoft.com/office/powerpoint/2010/main" val="2868424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Check to make sure everyone who wishes has a set of notes. Explain the packet.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0051D-9FA7-4653-BD62-32687D6F93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2/6/2020</a:t>
            </a: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C3C959D-6DF7-4F33-8633-0D07C46B462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 Sam 6 &amp; 7</a:t>
            </a:r>
          </a:p>
        </p:txBody>
      </p:sp>
    </p:spTree>
    <p:extLst>
      <p:ext uri="{BB962C8B-B14F-4D97-AF65-F5344CB8AC3E}">
        <p14:creationId xmlns:p14="http://schemas.microsoft.com/office/powerpoint/2010/main" val="1816476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DE8A-80C2-443C-B8E3-3910911D2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E2F87-BDAD-43A8-B493-2C4933A8E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7D129-FAA7-44B1-A2D1-A77F353FD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DDC55-0EBC-4073-9934-05BD5E08D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1B7DF-2964-4CDC-BADC-2F4DD285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2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3F264-CE97-4D35-A977-AAA51F505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1194-3B69-4D88-9AD9-DB1651D4C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16525-F08B-4D88-8C3A-50581331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C525F-C632-41DF-81CD-FD2438A5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C77AD-3C0F-4F06-9364-0BAE9BCF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60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5043-2B58-41CC-97F2-15C531C2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C5B0F-6E32-4DC2-ACE4-B448C9FB5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6BA4D-50AF-43B6-8F28-75AB3D17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24310-3C23-4C17-8B20-A7536FEC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C4B8A-C7DD-4027-8A92-9CA411D9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60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646F-A039-4DC4-9363-239A6C871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8F556-9285-4A15-B787-1F1655EF5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64220-CECA-4E63-BC4A-8345B3AA6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D900E-F61C-42FD-B687-4CC84184C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7A49E-FA2F-40DD-9C89-426B1D6E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70672-2C96-448E-8712-18FD3F01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5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3F00-1A7C-4881-BBFB-8E20E6E09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0AAC2-4821-48CD-B08A-4AB94381A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E38FA-BD9B-41C7-BEFD-3391A7CD6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206FCF-564A-4478-B0FE-B24F18438F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C786B8-E164-4DDF-B3BB-2E98E46B8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EC7DD0-9A5F-49A4-9FF4-C5EC72059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ABAEC0-A395-425B-8234-C9719648D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EE3C8-371F-49D2-BCD1-E1C30FC17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6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45C2-767C-4DD1-93A0-EB2F2CC8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58932-A244-49F6-9E70-A5F8530AF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E4558-D6A0-4039-BEF4-7075103C9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81D097-FADB-4438-9285-BD86B0B7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4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F66362-3D07-4F4E-B148-7A7C5F16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9A6FDA-B2FC-4281-8ADE-45BA14A51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8C090-B14E-47CC-80F8-338BC3AAE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8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EB4B-D324-4275-BB2C-ABB11B34E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34408-7339-4C0E-A01A-8A3A62A6C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5E176-7D1C-4CD5-BFAD-EEE1958EB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C52E9-FCC1-4C13-9A47-D898E80B6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F0CC6-6420-406C-9DE9-5A713A94A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7B09C-46F3-406D-B020-C29DFFC9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84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2791E-CEF9-4552-9792-06E697ABA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7006A3-FA82-4F16-B00A-F81543B8B8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AA2F5-1329-47AB-A3E4-39E8075BC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2D385-D4EE-419D-9152-61BFB809E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18B2C-A05D-4867-988E-373A76F59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050D1-13E6-41F5-93BB-AF9660AF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9A44-98E9-4E56-8614-61F0A5FE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56A04-C51A-4DBD-A90E-468689A7F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9134D-9437-4F43-9877-83F2FE4A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B2406-6F1B-47C6-942F-AA85BEFB8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54ADF-BAFE-4BE4-955B-DD76A7C2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45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ACEF5A-6ED0-4A70-91FE-23AFE41A7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E46CC9-E12F-4F1F-B069-BD3EA855C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F60EA-7837-40FD-AFC9-D859A49A4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05052-A74F-42A7-B924-2C69384C4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BADAD-4C7B-4606-90BA-D67AED20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8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F9028A-9A92-4D2A-B063-CCC5DEECF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1C1FB-A312-4234-BC19-6D89A4620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27AFB-6D1F-4D3D-A7F3-34866AC19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8303D-869E-48F7-BBD5-E20E0A3FA7E4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9E446-21B5-47EF-A73D-9DFC82C07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C7B1E-5B1B-4160-ABF7-A0131C343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92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A8BF-3F49-4D12-8790-4A6F2A7CE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Samuel </a:t>
            </a:r>
            <a:br>
              <a:rPr lang="en-US" dirty="0"/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6-7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19D15-0B65-4EF4-9DA7-518716D7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3128" y="5876309"/>
            <a:ext cx="8428872" cy="8234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Largoseminolewomansbiblestudy.com</a:t>
            </a:r>
          </a:p>
          <a:p>
            <a:pPr algn="ctr"/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e the source image">
            <a:extLst>
              <a:ext uri="{FF2B5EF4-FFF2-40B4-BE49-F238E27FC236}">
                <a16:creationId xmlns:a16="http://schemas.microsoft.com/office/drawing/2014/main" id="{6DEA1779-6D4E-4C1D-9415-BC3BDE7C17E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0" r="1129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93199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4091E5C-1FEF-42E7-863F-156C192ACA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A8BF-3F49-4D12-8790-4A6F2A7CE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Samuel </a:t>
            </a:r>
            <a:br>
              <a:rPr lang="en-US" dirty="0"/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6-7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19D15-0B65-4EF4-9DA7-518716D7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3128" y="5876309"/>
            <a:ext cx="8428872" cy="8234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Largoseminolewomansbiblestudy.com</a:t>
            </a:r>
          </a:p>
          <a:p>
            <a:pPr algn="ctr"/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e the source image">
            <a:extLst>
              <a:ext uri="{FF2B5EF4-FFF2-40B4-BE49-F238E27FC236}">
                <a16:creationId xmlns:a16="http://schemas.microsoft.com/office/drawing/2014/main" id="{6DEA1779-6D4E-4C1D-9415-BC3BDE7C17E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0" r="1129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5608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06F023-AA43-4133-821C-5CA162E43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54768"/>
            <a:ext cx="12343461" cy="8457891"/>
          </a:xfrm>
        </p:spPr>
      </p:pic>
    </p:spTree>
    <p:extLst>
      <p:ext uri="{BB962C8B-B14F-4D97-AF65-F5344CB8AC3E}">
        <p14:creationId xmlns:p14="http://schemas.microsoft.com/office/powerpoint/2010/main" val="547941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2062-1B2C-42A2-BFBA-4BC76E33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681010" cy="590843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“But you shall seek the LORD </a:t>
            </a:r>
            <a:r>
              <a:rPr lang="en-US" sz="5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at the place which the LORD your God will choose</a:t>
            </a: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 from all your tribes.…There you shall bring your burnt offerings, your sacrifices, your tithes…and the firstborn of your herd and of your flock.” 						</a:t>
            </a:r>
            <a:r>
              <a:rPr lang="en-US" sz="5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Deut</a:t>
            </a: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 12:5-6</a:t>
            </a:r>
            <a:endParaRPr lang="en-US" sz="5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7752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2062-1B2C-42A2-BFBA-4BC76E33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538" y="562708"/>
            <a:ext cx="10991672" cy="5908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“priests…the diviners” = the leaders of their cultic worship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2:6 “…Your people… are filled with influences from the east, and they are </a:t>
            </a:r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soothsayers like the Philistines</a:t>
            </a: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….”</a:t>
            </a:r>
          </a:p>
        </p:txBody>
      </p:sp>
    </p:spTree>
    <p:extLst>
      <p:ext uri="{BB962C8B-B14F-4D97-AF65-F5344CB8AC3E}">
        <p14:creationId xmlns:p14="http://schemas.microsoft.com/office/powerpoint/2010/main" val="428839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06F023-AA43-4133-821C-5CA162E43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7243" y="-2649"/>
            <a:ext cx="9137513" cy="6853134"/>
          </a:xfrm>
        </p:spPr>
      </p:pic>
    </p:spTree>
    <p:extLst>
      <p:ext uri="{BB962C8B-B14F-4D97-AF65-F5344CB8AC3E}">
        <p14:creationId xmlns:p14="http://schemas.microsoft.com/office/powerpoint/2010/main" val="214713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2062-1B2C-42A2-BFBA-4BC76E33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310054"/>
            <a:ext cx="11658599" cy="423789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I Samuel 6:19   	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50,070 or 70??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	NAS, KJV = 50,070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	NIV, ESV = 70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	Hebrew = “of the people seventy men, fifty thousand men”</a:t>
            </a:r>
          </a:p>
        </p:txBody>
      </p:sp>
    </p:spTree>
    <p:extLst>
      <p:ext uri="{BB962C8B-B14F-4D97-AF65-F5344CB8AC3E}">
        <p14:creationId xmlns:p14="http://schemas.microsoft.com/office/powerpoint/2010/main" val="148317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2062-1B2C-42A2-BFBA-4BC76E33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95" y="1424354"/>
            <a:ext cx="10681010" cy="400929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“Who is able to stand before the LORD, this holy God?”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					I Samuel 6:20</a:t>
            </a:r>
            <a:endParaRPr lang="en-US" sz="5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316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06F023-AA43-4133-821C-5CA162E43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54768"/>
            <a:ext cx="12343461" cy="8457891"/>
          </a:xfrm>
        </p:spPr>
      </p:pic>
    </p:spTree>
    <p:extLst>
      <p:ext uri="{BB962C8B-B14F-4D97-AF65-F5344CB8AC3E}">
        <p14:creationId xmlns:p14="http://schemas.microsoft.com/office/powerpoint/2010/main" val="1550756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2062-1B2C-42A2-BFBA-4BC76E33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95" y="791308"/>
            <a:ext cx="10681010" cy="545123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“…If you return to the LORD </a:t>
            </a:r>
            <a:r>
              <a:rPr lang="en-US" sz="5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with all your heart</a:t>
            </a: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, remove the foreign gods and the Ashtaroth from among you and </a:t>
            </a:r>
            <a:r>
              <a:rPr lang="en-US" sz="5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direct your hearts </a:t>
            </a: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to the LORD and serve Him alone; and He will deliver you from the hand of the Philistines.”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						I Samuel 7:3</a:t>
            </a:r>
            <a:endParaRPr lang="en-US" sz="5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0088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2062-1B2C-42A2-BFBA-4BC76E33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95" y="1160585"/>
            <a:ext cx="10681010" cy="453683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“…</a:t>
            </a:r>
            <a:r>
              <a:rPr lang="en-US" sz="5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Pour out your heart like water </a:t>
            </a: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before the presence of the LORD; lift up your hands to Him….”				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Lam. 2:19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4420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0E124-82DC-458C-AFF2-49B7B2DAC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973" y="418459"/>
            <a:ext cx="10738053" cy="602108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Lessons from I Samuel 6 &amp; 7:</a:t>
            </a:r>
          </a:p>
          <a:p>
            <a:pPr marL="742950" indent="-7429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Remembering is important! Stones of remembrance: 6:18, 7:12; Josh 4:1-7</a:t>
            </a:r>
          </a:p>
          <a:p>
            <a:pPr marL="742950" indent="-7429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Incomplete repentance is dangerous!                 II Cor 7:10</a:t>
            </a:r>
          </a:p>
        </p:txBody>
      </p:sp>
    </p:spTree>
    <p:extLst>
      <p:ext uri="{BB962C8B-B14F-4D97-AF65-F5344CB8AC3E}">
        <p14:creationId xmlns:p14="http://schemas.microsoft.com/office/powerpoint/2010/main" val="136865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2062-1B2C-42A2-BFBA-4BC76E33A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95" y="703385"/>
            <a:ext cx="10681010" cy="545123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“For the sorrow that is according to the will of God produces a repentance without regret, leading to salvation; but the sorrow of the world produces death.”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								II Cor 7:10 </a:t>
            </a:r>
          </a:p>
        </p:txBody>
      </p:sp>
    </p:spTree>
    <p:extLst>
      <p:ext uri="{BB962C8B-B14F-4D97-AF65-F5344CB8AC3E}">
        <p14:creationId xmlns:p14="http://schemas.microsoft.com/office/powerpoint/2010/main" val="2649956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0E124-82DC-458C-AFF2-49B7B2DAC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973" y="418459"/>
            <a:ext cx="10738053" cy="602108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Lessons from I Samuel 6 &amp; 7:</a:t>
            </a:r>
          </a:p>
          <a:p>
            <a:pPr marL="742950" indent="-7429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Remembering is important! Stones of remembrance: 6:18, 7:12; Josh 4:1-7</a:t>
            </a:r>
          </a:p>
          <a:p>
            <a:pPr marL="742950" indent="-7429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Incomplete repentance is dangerous!                 II Cor 7:10</a:t>
            </a:r>
          </a:p>
          <a:p>
            <a:pPr marL="742950" indent="-7429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God is Holy. 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6:20; Rom 3:23; Rom 6:23</a:t>
            </a:r>
          </a:p>
        </p:txBody>
      </p:sp>
    </p:spTree>
    <p:extLst>
      <p:ext uri="{BB962C8B-B14F-4D97-AF65-F5344CB8AC3E}">
        <p14:creationId xmlns:p14="http://schemas.microsoft.com/office/powerpoint/2010/main" val="979621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413</Words>
  <Application>Microsoft Office PowerPoint</Application>
  <PresentationFormat>Widescreen</PresentationFormat>
  <Paragraphs>34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I Samuel  Chapter 6-7 </vt:lpstr>
      <vt:lpstr>PowerPoint Presentation</vt:lpstr>
      <vt:lpstr>I Samuel  Chapter 6-7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Samuel  Chapter 4-5 </dc:title>
  <dc:creator>Karin Puckett</dc:creator>
  <cp:lastModifiedBy>Karin Puckett</cp:lastModifiedBy>
  <cp:revision>51</cp:revision>
  <cp:lastPrinted>2020-02-04T23:29:05Z</cp:lastPrinted>
  <dcterms:created xsi:type="dcterms:W3CDTF">2020-01-28T16:22:20Z</dcterms:created>
  <dcterms:modified xsi:type="dcterms:W3CDTF">2020-02-04T23:29:08Z</dcterms:modified>
</cp:coreProperties>
</file>