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80" r:id="rId3"/>
    <p:sldId id="281" r:id="rId4"/>
    <p:sldId id="293" r:id="rId5"/>
    <p:sldId id="296" r:id="rId6"/>
    <p:sldId id="284" r:id="rId7"/>
    <p:sldId id="289" r:id="rId8"/>
    <p:sldId id="294" r:id="rId9"/>
    <p:sldId id="298" r:id="rId10"/>
    <p:sldId id="302" r:id="rId11"/>
    <p:sldId id="299" r:id="rId12"/>
    <p:sldId id="300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6" autoAdjust="0"/>
    <p:restoredTop sz="95214" autoAdjust="0"/>
  </p:normalViewPr>
  <p:slideViewPr>
    <p:cSldViewPr snapToGrid="0">
      <p:cViewPr varScale="1">
        <p:scale>
          <a:sx n="102" d="100"/>
          <a:sy n="102" d="100"/>
        </p:scale>
        <p:origin x="200" y="3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EBD70C4-CFB1-4EC9-A840-186B23877F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49A5CE-7FD5-421D-838E-6CAB862D75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/>
              <a:t>1/16/2020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7056A5-A3DC-49D1-8D6E-E3F52554AA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8221C3-989E-4610-BEC5-F737377BB17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6DC3F3A-5F34-4173-B17A-9F3949111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067269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/>
              <a:t>1/16/2020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F18EB54-E3B1-4EF8-8F20-D43FBF716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47999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Check to make sure everyone who wishes has a set of notes. Explain the packet.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8EB54-E3B1-4EF8-8F20-D43FBF716C6E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E0051D-9FA7-4653-BD62-32687D6F93B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1/16/2020</a:t>
            </a:r>
          </a:p>
        </p:txBody>
      </p:sp>
    </p:spTree>
    <p:extLst>
      <p:ext uri="{BB962C8B-B14F-4D97-AF65-F5344CB8AC3E}">
        <p14:creationId xmlns:p14="http://schemas.microsoft.com/office/powerpoint/2010/main" val="2868424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Check to make sure everyone who wishes has a set of notes. Explain the packet.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8EB54-E3B1-4EF8-8F20-D43FBF716C6E}" type="slidenum">
              <a:rPr lang="en-US" smtClean="0"/>
              <a:t>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7B7A36-D84B-4ACD-830D-E4DD174E272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1/16/2020</a:t>
            </a:r>
          </a:p>
        </p:txBody>
      </p:sp>
    </p:spTree>
    <p:extLst>
      <p:ext uri="{BB962C8B-B14F-4D97-AF65-F5344CB8AC3E}">
        <p14:creationId xmlns:p14="http://schemas.microsoft.com/office/powerpoint/2010/main" val="2909483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BDE8A-80C2-443C-B8E3-3910911D25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7E2F87-BDAD-43A8-B493-2C4933A8E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7D129-FAA7-44B1-A2D1-A77F353FD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2/13/20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DDC55-0EBC-4073-9934-05BD5E08D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B1B7DF-2964-4CDC-BADC-2F4DD285E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25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3F264-CE97-4D35-A977-AAA51F505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B1194-3B69-4D88-9AD9-DB1651D4C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16525-F08B-4D88-8C3A-50581331A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2/13/20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C525F-C632-41DF-81CD-FD2438A53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C77AD-3C0F-4F06-9364-0BAE9BCF0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609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55043-2B58-41CC-97F2-15C531C2F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C5B0F-6E32-4DC2-ACE4-B448C9FB5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B6BA4D-50AF-43B6-8F28-75AB3D17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2/13/20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24310-3C23-4C17-8B20-A7536FEC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C4B8A-C7DD-4027-8A92-9CA411D9F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600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4646F-A039-4DC4-9363-239A6C871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8F556-9285-4A15-B787-1F1655EF59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564220-CECA-4E63-BC4A-8345B3AA6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D900E-F61C-42FD-B687-4CC84184C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2/13/20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37A49E-FA2F-40DD-9C89-426B1D6E3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D70672-2C96-448E-8712-18FD3F01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359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43F00-1A7C-4881-BBFB-8E20E6E09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C0AAC2-4821-48CD-B08A-4AB94381A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CE38FA-BD9B-41C7-BEFD-3391A7CD6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206FCF-564A-4478-B0FE-B24F18438F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C786B8-E164-4DDF-B3BB-2E98E46B83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EC7DD0-9A5F-49A4-9FF4-C5EC72059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2/13/20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ABAEC0-A395-425B-8234-C9719648D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9EE3C8-371F-49D2-BCD1-E1C30FC17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246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F45C2-767C-4DD1-93A0-EB2F2CC8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158932-A244-49F6-9E70-A5F8530AF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2/13/20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E4558-D6A0-4039-BEF4-7075103C9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81D097-FADB-4438-9285-BD86B0B73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742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F66362-3D07-4F4E-B148-7A7C5F16B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2/13/20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9A6FDA-B2FC-4281-8ADE-45BA14A51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8C090-B14E-47CC-80F8-338BC3AAE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885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EEB4B-D324-4275-BB2C-ABB11B34E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34408-7339-4C0E-A01A-8A3A62A6C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5E176-7D1C-4CD5-BFAD-EEE1958EB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7C52E9-FCC1-4C13-9A47-D898E80B6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2/13/20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F0CC6-6420-406C-9DE9-5A713A94A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07B09C-46F3-406D-B020-C29DFFC92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384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2791E-CEF9-4552-9792-06E697ABA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7006A3-FA82-4F16-B00A-F81543B8B8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AA2F5-1329-47AB-A3E4-39E8075BC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C2D385-D4EE-419D-9152-61BFB809E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2/13/20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818B2C-A05D-4867-988E-373A76F59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D050D1-13E6-41F5-93BB-AF9660AFC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38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B9A44-98E9-4E56-8614-61F0A5FED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C56A04-C51A-4DBD-A90E-468689A7F5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9134D-9437-4F43-9877-83F2FE4AF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2/13/20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B2406-6F1B-47C6-942F-AA85BEFB8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54ADF-BAFE-4BE4-955B-DD76A7C23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458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ACEF5A-6ED0-4A70-91FE-23AFE41A7E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E46CC9-E12F-4F1F-B069-BD3EA855C2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F60EA-7837-40FD-AFC9-D859A49A4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2/13/20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05052-A74F-42A7-B924-2C69384C4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BADAD-4C7B-4606-90BA-D67AED20C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183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F9028A-9A92-4D2A-B063-CCC5DEECF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31C1FB-A312-4234-BC19-6D89A4620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27AFB-6D1F-4D3D-A7F3-34866AC19F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8303D-869E-48F7-BBD5-E20E0A3FA7E4}" type="datetimeFigureOut">
              <a:rPr lang="en-US" smtClean="0"/>
              <a:t>2/13/20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9E446-21B5-47EF-A73D-9DFC82C071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C7B1E-5B1B-4160-ABF7-A0131C343F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9297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7A8BF-3F49-4D12-8790-4A6F2A7CE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628" y="1783959"/>
            <a:ext cx="4645250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Samuel </a:t>
            </a:r>
            <a:br>
              <a:rPr lang="en-US" dirty="0"/>
            </a:b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 5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819D15-0B65-4EF4-9DA7-518716D77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63128" y="5876309"/>
            <a:ext cx="8428872" cy="8234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Largoseminolewomansbiblestudy.com</a:t>
            </a:r>
          </a:p>
          <a:p>
            <a:pPr algn="ctr"/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See the source image">
            <a:extLst>
              <a:ext uri="{FF2B5EF4-FFF2-40B4-BE49-F238E27FC236}">
                <a16:creationId xmlns:a16="http://schemas.microsoft.com/office/drawing/2014/main" id="{6DEA1779-6D4E-4C1D-9415-BC3BDE7C17E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90" r="11290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93199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94091E5C-1FEF-42E7-863F-156C192ACA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7A8BF-3F49-4D12-8790-4A6F2A7CE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628" y="1783959"/>
            <a:ext cx="4645250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Samuel </a:t>
            </a:r>
            <a:br>
              <a:rPr lang="en-US" dirty="0"/>
            </a:b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 5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819D15-0B65-4EF4-9DA7-518716D77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63128" y="5876309"/>
            <a:ext cx="8428872" cy="8234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Largoseminolewomansbiblestudy.com</a:t>
            </a:r>
          </a:p>
          <a:p>
            <a:pPr algn="ctr"/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See the source image">
            <a:extLst>
              <a:ext uri="{FF2B5EF4-FFF2-40B4-BE49-F238E27FC236}">
                <a16:creationId xmlns:a16="http://schemas.microsoft.com/office/drawing/2014/main" id="{6DEA1779-6D4E-4C1D-9415-BC3BDE7C17E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90" r="11290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66955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432AF3-6452-8A4C-93E7-F6D810177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7" y="241474"/>
            <a:ext cx="11281726" cy="635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D385E9-C82F-BB4A-8FC0-E73C1E22EE85}"/>
              </a:ext>
            </a:extLst>
          </p:cNvPr>
          <p:cNvSpPr/>
          <p:nvPr/>
        </p:nvSpPr>
        <p:spPr>
          <a:xfrm>
            <a:off x="1328889" y="1670311"/>
            <a:ext cx="9534221" cy="954107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Train up a child in the way he should go: and when he is old, he will not depart from it.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(Proverbs 22:6 KJV) </a:t>
            </a:r>
            <a:endParaRPr lang="en-US" sz="2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609ABA-2511-A341-B157-E0D1B065D88F}"/>
              </a:ext>
            </a:extLst>
          </p:cNvPr>
          <p:cNvSpPr txBox="1"/>
          <p:nvPr/>
        </p:nvSpPr>
        <p:spPr>
          <a:xfrm>
            <a:off x="1686838" y="3006247"/>
            <a:ext cx="8818324" cy="138499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hated all my toil …., seeing that I must leave it to the man who will come after me, and who knows whether he will be wise or a fool?... </a:t>
            </a:r>
            <a:r>
              <a:rPr lang="en-US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(Ecclesiastes 2:18-19 ESV) 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07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432AF3-6452-8A4C-93E7-F6D810177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7" y="254000"/>
            <a:ext cx="11281726" cy="635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324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C1C981-6BB4-DD4C-96BD-07DD6CA8A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7" y="279052"/>
            <a:ext cx="11281726" cy="635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15A82A-356A-E34A-B0C9-1AF74097C07F}"/>
              </a:ext>
            </a:extLst>
          </p:cNvPr>
          <p:cNvSpPr/>
          <p:nvPr/>
        </p:nvSpPr>
        <p:spPr>
          <a:xfrm>
            <a:off x="1057276" y="604010"/>
            <a:ext cx="10077449" cy="224676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"If the world hates you, know that it has hated me before it hated you. ... Remember the word that I said to you: 'A servant is not greater than his master.' If they persecuted me, they will also persecute you. If they kept my word, they will also keep yours.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(John 15:18, 20 ESV) </a:t>
            </a:r>
            <a:endParaRPr lang="en-US" sz="2800" i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12B1D1-5A3D-6A47-A1F9-6C0982B3FCF3}"/>
              </a:ext>
            </a:extLst>
          </p:cNvPr>
          <p:cNvSpPr txBox="1"/>
          <p:nvPr/>
        </p:nvSpPr>
        <p:spPr>
          <a:xfrm>
            <a:off x="904875" y="3429000"/>
            <a:ext cx="10382249" cy="224676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you are insulted for the name of Christ, you are blessed, because the Spirit of glory and of God rests upon you. (15) But let none of you suffer as a murderer or a thief or an evildoer or as a meddler. (troublemaker, busybody, overseer of other people's matters)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(1 Peter 4:14-15 ESV) </a:t>
            </a:r>
          </a:p>
        </p:txBody>
      </p:sp>
    </p:spTree>
    <p:extLst>
      <p:ext uri="{BB962C8B-B14F-4D97-AF65-F5344CB8AC3E}">
        <p14:creationId xmlns:p14="http://schemas.microsoft.com/office/powerpoint/2010/main" val="417259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210AD3-BAAD-8C46-826C-FD4264ABA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7" y="254000"/>
            <a:ext cx="11281726" cy="635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A03156E-7816-0B45-9A8A-05E702C12B28}"/>
              </a:ext>
            </a:extLst>
          </p:cNvPr>
          <p:cNvSpPr/>
          <p:nvPr/>
        </p:nvSpPr>
        <p:spPr>
          <a:xfrm>
            <a:off x="1427967" y="1488922"/>
            <a:ext cx="8705587" cy="3108543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…And behold, I am with you always, to the end of the age.”(Matthew 28:20 ESV) 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I in them and you in me, that they may become perfectly one, so that the world may know that you sent me and loved them even as you loved me. </a:t>
            </a:r>
          </a:p>
          <a:p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(John 17:23 ESV)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308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16F0AE-51B7-2942-AA4D-768715D21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7" y="254000"/>
            <a:ext cx="11281726" cy="635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77889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72443E-552C-D240-87DB-3085753D5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44" y="436710"/>
            <a:ext cx="6514489" cy="53715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F3F04C-9CF6-9C47-9575-BE00F2F723BA}"/>
              </a:ext>
            </a:extLst>
          </p:cNvPr>
          <p:cNvSpPr txBox="1"/>
          <p:nvPr/>
        </p:nvSpPr>
        <p:spPr>
          <a:xfrm>
            <a:off x="7478039" y="384536"/>
            <a:ext cx="3845490" cy="224676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… man looks on the outward appearance, but the LORD looks on the heart." </a:t>
            </a:r>
          </a:p>
          <a:p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(1 Samuel 16:7)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C523E2-D9AE-8646-86CC-CBFECDC23939}"/>
              </a:ext>
            </a:extLst>
          </p:cNvPr>
          <p:cNvSpPr txBox="1"/>
          <p:nvPr/>
        </p:nvSpPr>
        <p:spPr>
          <a:xfrm>
            <a:off x="7478039" y="2855934"/>
            <a:ext cx="4271375" cy="267765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Who are you to pass judgment on the servant of another? It is before his own master that he stands or falls…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(Romans 14:4 ESV) </a:t>
            </a:r>
          </a:p>
        </p:txBody>
      </p:sp>
    </p:spTree>
    <p:extLst>
      <p:ext uri="{BB962C8B-B14F-4D97-AF65-F5344CB8AC3E}">
        <p14:creationId xmlns:p14="http://schemas.microsoft.com/office/powerpoint/2010/main" val="120804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D8E9E5E-6981-3545-8A58-970E0AC61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14" y="0"/>
            <a:ext cx="114633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476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16F0AE-51B7-2942-AA4D-768715D21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7" y="254000"/>
            <a:ext cx="11281726" cy="635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70057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268A8D-086E-AD42-ADB2-677478C69A58}"/>
              </a:ext>
            </a:extLst>
          </p:cNvPr>
          <p:cNvSpPr txBox="1"/>
          <p:nvPr/>
        </p:nvSpPr>
        <p:spPr>
          <a:xfrm>
            <a:off x="1027790" y="492999"/>
            <a:ext cx="9089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What does it mean that God is sovereign?"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806CAF-CAD2-EF49-8FFF-1D5D34EF2098}"/>
              </a:ext>
            </a:extLst>
          </p:cNvPr>
          <p:cNvSpPr txBox="1"/>
          <p:nvPr/>
        </p:nvSpPr>
        <p:spPr>
          <a:xfrm>
            <a:off x="660748" y="1792389"/>
            <a:ext cx="9823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He is absolute in authority and unrestricted in His supremacy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670262-D704-F84D-80BB-C4124A3480CD}"/>
              </a:ext>
            </a:extLst>
          </p:cNvPr>
          <p:cNvSpPr txBox="1"/>
          <p:nvPr/>
        </p:nvSpPr>
        <p:spPr>
          <a:xfrm>
            <a:off x="848496" y="3282432"/>
            <a:ext cx="90894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 the beginning God created the heaven and the earth. </a:t>
            </a:r>
          </a:p>
          <a:p>
            <a:pPr algn="ctr"/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(Genesis 1:1) </a:t>
            </a: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heavens declare the glory of God; and the firmament shows his handiwork. </a:t>
            </a:r>
          </a:p>
          <a:p>
            <a:pPr algn="ctr"/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(Psalm 19:1) </a:t>
            </a:r>
          </a:p>
        </p:txBody>
      </p:sp>
    </p:spTree>
    <p:extLst>
      <p:ext uri="{BB962C8B-B14F-4D97-AF65-F5344CB8AC3E}">
        <p14:creationId xmlns:p14="http://schemas.microsoft.com/office/powerpoint/2010/main" val="394532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67BD2D-2379-8F48-926A-C24FD638E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482" y="85386"/>
            <a:ext cx="8465768" cy="67726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7040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8BD331-1A68-0447-96DD-6368128210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5246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26F0C2-F19A-F04C-8205-0F7C71B61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3976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7164AB-858A-AD40-9342-D789DB388C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9707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58AC3C-5BF3-F643-BCCA-0539DFC766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771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A7D3AA-5CAC-2744-8F20-3AFD12F2A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8377"/>
            <a:ext cx="8572500" cy="68412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6370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0438D3-6E87-CC4F-852B-F03D06B12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4736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5CD61F-1393-C54C-9CD2-9816E08FE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8421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D9E0B9-0BE5-874F-9087-0B37E18096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933" y="70051"/>
            <a:ext cx="8425415" cy="67311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AF2F1A-3719-0441-9452-DFB9BB84B989}"/>
              </a:ext>
            </a:extLst>
          </p:cNvPr>
          <p:cNvSpPr txBox="1"/>
          <p:nvPr/>
        </p:nvSpPr>
        <p:spPr>
          <a:xfrm>
            <a:off x="2342367" y="4659682"/>
            <a:ext cx="7164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I am Alpha and Omega, the beginning and the end, the first and the last.</a:t>
            </a:r>
            <a:r>
              <a:rPr lang="en-US" sz="2800" b="1" i="1" dirty="0"/>
              <a:t> </a:t>
            </a:r>
          </a:p>
          <a:p>
            <a:pPr algn="ctr"/>
            <a:r>
              <a:rPr lang="en-US" sz="2800" b="1" i="1" dirty="0"/>
              <a:t>(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Revelation 22:13 KJV) 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153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</TotalTime>
  <Words>447</Words>
  <Application>Microsoft Macintosh PowerPoint</Application>
  <PresentationFormat>Widescreen</PresentationFormat>
  <Paragraphs>31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I Samuel  Lesson 5 </vt:lpstr>
      <vt:lpstr>PowerPoint Presentation</vt:lpstr>
      <vt:lpstr>I Samuel  Lesson 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Samuel  Lesson 1</dc:title>
  <dc:creator>Karin Puckett</dc:creator>
  <cp:lastModifiedBy>Microsoft Office User</cp:lastModifiedBy>
  <cp:revision>47</cp:revision>
  <cp:lastPrinted>2020-01-14T22:01:45Z</cp:lastPrinted>
  <dcterms:created xsi:type="dcterms:W3CDTF">2020-01-14T21:02:12Z</dcterms:created>
  <dcterms:modified xsi:type="dcterms:W3CDTF">2020-02-13T13:01:50Z</dcterms:modified>
</cp:coreProperties>
</file>